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 id="2147483887" r:id="rId5"/>
    <p:sldMasterId id="2147483953" r:id="rId6"/>
    <p:sldMasterId id="2147483961" r:id="rId7"/>
    <p:sldMasterId id="2147483997" r:id="rId8"/>
    <p:sldMasterId id="2147484006" r:id="rId9"/>
    <p:sldMasterId id="2147484016" r:id="rId10"/>
    <p:sldMasterId id="2147484028" r:id="rId11"/>
  </p:sldMasterIdLst>
  <p:notesMasterIdLst>
    <p:notesMasterId r:id="rId25"/>
  </p:notesMasterIdLst>
  <p:sldIdLst>
    <p:sldId id="2076136675" r:id="rId12"/>
    <p:sldId id="701" r:id="rId13"/>
    <p:sldId id="2076136580" r:id="rId14"/>
    <p:sldId id="2076136669" r:id="rId15"/>
    <p:sldId id="2076136680" r:id="rId16"/>
    <p:sldId id="265" r:id="rId17"/>
    <p:sldId id="2076136674" r:id="rId18"/>
    <p:sldId id="2076136681" r:id="rId19"/>
    <p:sldId id="305" r:id="rId20"/>
    <p:sldId id="2076136658" r:id="rId21"/>
    <p:sldId id="271" r:id="rId22"/>
    <p:sldId id="268" r:id="rId23"/>
    <p:sldId id="2076136588"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pson, Vickie" initials="SV" lastIdx="6" clrIdx="0">
    <p:extLst>
      <p:ext uri="{19B8F6BF-5375-455C-9EA6-DF929625EA0E}">
        <p15:presenceInfo xmlns:p15="http://schemas.microsoft.com/office/powerpoint/2012/main" userId="S::Vickie.Simpson@Illinois.gov::10293683-52c7-4f6c-a3a1-4ff09c90fa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DCB"/>
    <a:srgbClr val="1A3260"/>
    <a:srgbClr val="EE694B"/>
    <a:srgbClr val="EC8408"/>
    <a:srgbClr val="061D4A"/>
    <a:srgbClr val="1A2034"/>
    <a:srgbClr val="F1F1F1"/>
    <a:srgbClr val="4590B8"/>
    <a:srgbClr val="000000"/>
    <a:srgbClr val="1D2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425EC-FEC4-45AC-A506-EAC3FD4EC544}" v="17" dt="2024-01-23T17:19:27.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8" autoAdjust="0"/>
    <p:restoredTop sz="94660"/>
  </p:normalViewPr>
  <p:slideViewPr>
    <p:cSldViewPr snapToGrid="0">
      <p:cViewPr varScale="1">
        <p:scale>
          <a:sx n="70" d="100"/>
          <a:sy n="70" d="100"/>
        </p:scale>
        <p:origin x="540"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0" tIns="46660" rIns="93320" bIns="46660"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20" tIns="46660" rIns="93320" bIns="46660" rtlCol="0"/>
          <a:lstStyle>
            <a:lvl1pPr algn="r">
              <a:defRPr sz="1200"/>
            </a:lvl1pPr>
          </a:lstStyle>
          <a:p>
            <a:fld id="{5AAA13B9-C182-4951-9390-090235082ADC}" type="datetimeFigureOut">
              <a:rPr lang="en-US" smtClean="0"/>
              <a:t>3/26/2026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0" tIns="46660" rIns="93320" bIns="46660"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0" tIns="46660" rIns="93320" bIns="466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0" tIns="46660" rIns="93320" bIns="46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0" tIns="46660" rIns="93320" bIns="46660" rtlCol="0" anchor="b"/>
          <a:lstStyle>
            <a:lvl1pPr algn="r">
              <a:defRPr sz="1200"/>
            </a:lvl1pPr>
          </a:lstStyle>
          <a:p>
            <a:fld id="{1556C232-568C-4CDE-B282-20A267B0D16B}" type="slidenum">
              <a:rPr lang="en-US" smtClean="0"/>
              <a:t>‹#›</a:t>
            </a:fld>
            <a:endParaRPr lang="en-US" dirty="0"/>
          </a:p>
        </p:txBody>
      </p:sp>
    </p:spTree>
    <p:extLst>
      <p:ext uri="{BB962C8B-B14F-4D97-AF65-F5344CB8AC3E}">
        <p14:creationId xmlns:p14="http://schemas.microsoft.com/office/powerpoint/2010/main" val="272963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56C232-568C-4CDE-B282-20A267B0D1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05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6C232-568C-4CDE-B282-20A267B0D16B}" type="slidenum">
              <a:rPr lang="en-US" smtClean="0"/>
              <a:t>5</a:t>
            </a:fld>
            <a:endParaRPr lang="en-US" dirty="0"/>
          </a:p>
        </p:txBody>
      </p:sp>
    </p:spTree>
    <p:extLst>
      <p:ext uri="{BB962C8B-B14F-4D97-AF65-F5344CB8AC3E}">
        <p14:creationId xmlns:p14="http://schemas.microsoft.com/office/powerpoint/2010/main" val="383442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6C232-568C-4CDE-B282-20A267B0D16B}" type="slidenum">
              <a:rPr lang="en-US" smtClean="0"/>
              <a:t>6</a:t>
            </a:fld>
            <a:endParaRPr lang="en-US" dirty="0"/>
          </a:p>
        </p:txBody>
      </p:sp>
    </p:spTree>
    <p:extLst>
      <p:ext uri="{BB962C8B-B14F-4D97-AF65-F5344CB8AC3E}">
        <p14:creationId xmlns:p14="http://schemas.microsoft.com/office/powerpoint/2010/main" val="349332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6.bin"/><Relationship Id="rId7" Type="http://schemas.openxmlformats.org/officeDocument/2006/relationships/image" Target="../media/image11.jpeg"/><Relationship Id="rId2" Type="http://schemas.openxmlformats.org/officeDocument/2006/relationships/slideMaster" Target="../slideMasters/slideMaster5.xml"/><Relationship Id="rId1" Type="http://schemas.openxmlformats.org/officeDocument/2006/relationships/tags" Target="../tags/tag55.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7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50A1DF5-2248-473B-84ED-6073FFD36271}" type="datetimeFigureOut">
              <a:rPr lang="en-US" smtClean="0"/>
              <a:t>3/26/2026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9032433-7313-4BB7-B407-A221B02F4961}" type="slidenum">
              <a:rPr lang="en-US" smtClean="0"/>
              <a:t>‹#›</a:t>
            </a:fld>
            <a:endParaRPr lang="en-US" dirty="0"/>
          </a:p>
        </p:txBody>
      </p:sp>
    </p:spTree>
    <p:extLst>
      <p:ext uri="{BB962C8B-B14F-4D97-AF65-F5344CB8AC3E}">
        <p14:creationId xmlns:p14="http://schemas.microsoft.com/office/powerpoint/2010/main" val="9525343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032433-7313-4BB7-B407-A221B02F4961}" type="slidenum">
              <a:rPr lang="en-US" smtClean="0"/>
              <a:t>‹#›</a:t>
            </a:fld>
            <a:endParaRPr lang="en-US" dirty="0"/>
          </a:p>
        </p:txBody>
      </p:sp>
    </p:spTree>
    <p:extLst>
      <p:ext uri="{BB962C8B-B14F-4D97-AF65-F5344CB8AC3E}">
        <p14:creationId xmlns:p14="http://schemas.microsoft.com/office/powerpoint/2010/main" val="97773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50A1DF5-2248-473B-84ED-6073FFD36271}" type="datetimeFigureOut">
              <a:rPr lang="en-US" smtClean="0"/>
              <a:t>3/26/2026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9032433-7313-4BB7-B407-A221B02F4961}" type="slidenum">
              <a:rPr lang="en-US" smtClean="0"/>
              <a:t>‹#›</a:t>
            </a:fld>
            <a:endParaRPr lang="en-US" dirty="0"/>
          </a:p>
        </p:txBody>
      </p:sp>
    </p:spTree>
    <p:extLst>
      <p:ext uri="{BB962C8B-B14F-4D97-AF65-F5344CB8AC3E}">
        <p14:creationId xmlns:p14="http://schemas.microsoft.com/office/powerpoint/2010/main" val="373884624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1 Column">
    <p:spTree>
      <p:nvGrpSpPr>
        <p:cNvPr id="1" name=""/>
        <p:cNvGrpSpPr/>
        <p:nvPr/>
      </p:nvGrpSpPr>
      <p:grpSpPr>
        <a:xfrm>
          <a:off x="0" y="0"/>
          <a:ext cx="0" cy="0"/>
          <a:chOff x="0" y="0"/>
          <a:chExt cx="0" cy="0"/>
        </a:xfrm>
      </p:grpSpPr>
      <p:sp>
        <p:nvSpPr>
          <p:cNvPr id="6" name="Line 37"/>
          <p:cNvSpPr>
            <a:spLocks noChangeShapeType="1"/>
          </p:cNvSpPr>
          <p:nvPr userDrawn="1"/>
        </p:nvSpPr>
        <p:spPr bwMode="gray">
          <a:xfrm>
            <a:off x="522817" y="806450"/>
            <a:ext cx="11140016" cy="0"/>
          </a:xfrm>
          <a:prstGeom prst="line">
            <a:avLst/>
          </a:prstGeom>
          <a:noFill/>
          <a:ln w="19050">
            <a:solidFill>
              <a:schemeClr val="accent1"/>
            </a:solidFill>
            <a:round/>
            <a:headEnd/>
            <a:tailEnd/>
          </a:ln>
          <a:effectLst/>
        </p:spPr>
        <p:txBody>
          <a:bodyPr wrap="none" lIns="91430" tIns="45716" rIns="91430" bIns="45716" anchor="ctr"/>
          <a:lstStyle/>
          <a:p>
            <a:pPr algn="ctr" defTabSz="839922" eaLnBrk="0" hangingPunct="0">
              <a:lnSpc>
                <a:spcPct val="106000"/>
              </a:lnSpc>
              <a:defRPr/>
            </a:pPr>
            <a:endParaRPr lang="en-US" sz="1100" b="1" dirty="0">
              <a:solidFill>
                <a:srgbClr val="000000"/>
              </a:solidFill>
              <a:latin typeface="Arial"/>
            </a:endParaRPr>
          </a:p>
        </p:txBody>
      </p:sp>
      <p:sp>
        <p:nvSpPr>
          <p:cNvPr id="10" name="Content Placeholder 20"/>
          <p:cNvSpPr>
            <a:spLocks noGrp="1"/>
          </p:cNvSpPr>
          <p:nvPr>
            <p:ph sz="quarter" idx="12"/>
          </p:nvPr>
        </p:nvSpPr>
        <p:spPr bwMode="gray">
          <a:xfrm>
            <a:off x="548639" y="1399033"/>
            <a:ext cx="11106912" cy="4887468"/>
          </a:xfrm>
          <a:prstGeom prst="rect">
            <a:avLst/>
          </a:prstGeom>
        </p:spPr>
        <p:txBody>
          <a:bodyPr rtlCol="0">
            <a:noAutofit/>
          </a:bodyPr>
          <a:lstStyle>
            <a:lvl1pPr marL="0" marR="0" indent="0" algn="l" defTabSz="914303"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07" marR="0" indent="-173019" algn="l" defTabSz="91430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30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49" y="779465"/>
            <a:ext cx="11106912"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a:t>Click to edit Master text styles</a:t>
            </a:r>
          </a:p>
        </p:txBody>
      </p:sp>
      <p:sp>
        <p:nvSpPr>
          <p:cNvPr id="5" name="Title Placeholder 10"/>
          <p:cNvSpPr>
            <a:spLocks noGrp="1"/>
          </p:cNvSpPr>
          <p:nvPr>
            <p:ph type="title"/>
          </p:nvPr>
        </p:nvSpPr>
        <p:spPr bwMode="gray">
          <a:xfrm>
            <a:off x="552449" y="446042"/>
            <a:ext cx="11106912" cy="338554"/>
          </a:xfrm>
          <a:prstGeom prst="rect">
            <a:avLst/>
          </a:prstGeom>
        </p:spPr>
        <p:txBody>
          <a:bodyPr/>
          <a:lstStyle/>
          <a:p>
            <a:pPr lvl="0"/>
            <a:r>
              <a:rPr lang="en-US"/>
              <a:t>Click to edit Master title style</a:t>
            </a:r>
          </a:p>
        </p:txBody>
      </p:sp>
    </p:spTree>
    <p:extLst>
      <p:ext uri="{BB962C8B-B14F-4D97-AF65-F5344CB8AC3E}">
        <p14:creationId xmlns:p14="http://schemas.microsoft.com/office/powerpoint/2010/main" val="94358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nvPr>
        </p:nvGraphicFramePr>
        <p:xfrm>
          <a:off x="2219" y="1655"/>
          <a:ext cx="2158"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219" y="1655"/>
                        <a:ext cx="2158" cy="1619"/>
                      </a:xfrm>
                      <a:prstGeom prst="rect">
                        <a:avLst/>
                      </a:prstGeom>
                    </p:spPr>
                  </p:pic>
                </p:oleObj>
              </mc:Fallback>
            </mc:AlternateContent>
          </a:graphicData>
        </a:graphic>
      </p:graphicFrame>
      <p:sp>
        <p:nvSpPr>
          <p:cNvPr id="13314" name="Rectangle 1026"/>
          <p:cNvSpPr>
            <a:spLocks noGrp="1" noChangeArrowheads="1"/>
          </p:cNvSpPr>
          <p:nvPr userDrawn="1">
            <p:ph type="ctrTitle"/>
          </p:nvPr>
        </p:nvSpPr>
        <p:spPr bwMode="auto">
          <a:xfrm>
            <a:off x="3587410" y="2092076"/>
            <a:ext cx="7800115" cy="553998"/>
          </a:xfrm>
          <a:prstGeom prst="rect">
            <a:avLst/>
          </a:prstGeom>
        </p:spPr>
        <p:txBody>
          <a:bodyPr anchor="b"/>
          <a:lstStyle>
            <a:lvl1pPr algn="l">
              <a:defRPr sz="3600" b="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title style</a:t>
            </a:r>
          </a:p>
        </p:txBody>
      </p:sp>
      <p:sp>
        <p:nvSpPr>
          <p:cNvPr id="13315" name="Rectangle 1027"/>
          <p:cNvSpPr>
            <a:spLocks noGrp="1" noChangeArrowheads="1"/>
          </p:cNvSpPr>
          <p:nvPr userDrawn="1">
            <p:ph type="subTitle" idx="1"/>
          </p:nvPr>
        </p:nvSpPr>
        <p:spPr bwMode="auto">
          <a:xfrm>
            <a:off x="3587410" y="3042322"/>
            <a:ext cx="7800115" cy="430887"/>
          </a:xfrm>
        </p:spPr>
        <p:txBody>
          <a:bodyPr>
            <a:spAutoFit/>
          </a:bodyPr>
          <a:lstStyle>
            <a:lvl1pPr algn="l">
              <a:defRPr sz="280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subtitle style</a:t>
            </a:r>
          </a:p>
        </p:txBody>
      </p:sp>
      <p:grpSp>
        <p:nvGrpSpPr>
          <p:cNvPr id="16" name="McK Title Elements" hidden="1"/>
          <p:cNvGrpSpPr/>
          <p:nvPr userDrawn="1"/>
        </p:nvGrpSpPr>
        <p:grpSpPr>
          <a:xfrm>
            <a:off x="3587409" y="5773621"/>
            <a:ext cx="5431864" cy="484339"/>
            <a:chOff x="2636838" y="5658713"/>
            <a:chExt cx="3992562" cy="474700"/>
          </a:xfrm>
        </p:grpSpPr>
        <p:sp>
          <p:nvSpPr>
            <p:cNvPr id="19" name="McK Document type"/>
            <p:cNvSpPr txBox="1">
              <a:spLocks noChangeArrowheads="1"/>
            </p:cNvSpPr>
            <p:nvPr userDrawn="1"/>
          </p:nvSpPr>
          <p:spPr bwMode="auto">
            <a:xfrm>
              <a:off x="2636838" y="5658713"/>
              <a:ext cx="3992562" cy="21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614" eaLnBrk="1" fontAlgn="base" hangingPunct="1">
                <a:spcBef>
                  <a:spcPct val="0"/>
                </a:spcBef>
                <a:spcAft>
                  <a:spcPct val="0"/>
                </a:spcAft>
                <a:defRPr/>
              </a:pPr>
              <a:r>
                <a:rPr lang="en-US" sz="1400" dirty="0">
                  <a:solidFill>
                    <a:srgbClr val="000000"/>
                  </a:solidFill>
                  <a:latin typeface="Arial"/>
                </a:rPr>
                <a:t>Document type</a:t>
              </a:r>
            </a:p>
          </p:txBody>
        </p:sp>
        <p:sp>
          <p:nvSpPr>
            <p:cNvPr id="21" name="McK Date"/>
            <p:cNvSpPr txBox="1">
              <a:spLocks noChangeArrowheads="1"/>
            </p:cNvSpPr>
            <p:nvPr userDrawn="1"/>
          </p:nvSpPr>
          <p:spPr bwMode="auto">
            <a:xfrm>
              <a:off x="2636838" y="5922257"/>
              <a:ext cx="3992562" cy="21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614" eaLnBrk="1" fontAlgn="base" hangingPunct="1">
                <a:spcBef>
                  <a:spcPct val="0"/>
                </a:spcBef>
                <a:spcAft>
                  <a:spcPct val="0"/>
                </a:spcAft>
                <a:defRPr/>
              </a:pPr>
              <a:r>
                <a:rPr lang="en-US" sz="1400" dirty="0">
                  <a:solidFill>
                    <a:srgbClr val="000000"/>
                  </a:solidFill>
                  <a:latin typeface="Arial"/>
                </a:rPr>
                <a:t>Date</a:t>
              </a:r>
            </a:p>
          </p:txBody>
        </p:sp>
      </p:grpSp>
      <p:pic>
        <p:nvPicPr>
          <p:cNvPr id="22886" name="Picture 358"/>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4860"/>
            <a:ext cx="2984827" cy="686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Do IT 5.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34400" y="5030774"/>
            <a:ext cx="2769616" cy="1121669"/>
          </a:xfrm>
          <a:prstGeom prst="rect">
            <a:avLst/>
          </a:prstGeom>
        </p:spPr>
      </p:pic>
      <p:sp>
        <p:nvSpPr>
          <p:cNvPr id="12" name="Rectangle 11"/>
          <p:cNvSpPr/>
          <p:nvPr userDrawn="1"/>
        </p:nvSpPr>
        <p:spPr>
          <a:xfrm>
            <a:off x="3345465" y="6535395"/>
            <a:ext cx="8274769" cy="245989"/>
          </a:xfrm>
          <a:prstGeom prst="rect">
            <a:avLst/>
          </a:prstGeom>
        </p:spPr>
        <p:txBody>
          <a:bodyPr wrap="square" lIns="91208" tIns="45605" rIns="91208" bIns="45605">
            <a:spAutoFit/>
          </a:bodyPr>
          <a:lstStyle/>
          <a:p>
            <a:pPr algn="r" defTabSz="913163">
              <a:defRPr/>
            </a:pPr>
            <a:r>
              <a:rPr lang="en-US" sz="1000" dirty="0">
                <a:solidFill>
                  <a:prstClr val="black"/>
                </a:solidFill>
                <a:latin typeface="Calibri" panose="020F0502020204030204" pitchFamily="34" charset="0"/>
              </a:rPr>
              <a:t>©2016 State</a:t>
            </a:r>
            <a:r>
              <a:rPr lang="en-US" sz="1000" baseline="0" dirty="0">
                <a:solidFill>
                  <a:prstClr val="black"/>
                </a:solidFill>
                <a:latin typeface="Calibri" panose="020F0502020204030204" pitchFamily="34" charset="0"/>
              </a:rPr>
              <a:t> of Illinois </a:t>
            </a:r>
            <a:r>
              <a:rPr lang="en-US" sz="1000" dirty="0">
                <a:solidFill>
                  <a:prstClr val="black"/>
                </a:solidFill>
                <a:latin typeface="Calibri" panose="020F0502020204030204" pitchFamily="34" charset="0"/>
              </a:rPr>
              <a:t>– Department of Innovation and Technology (DoIT)</a:t>
            </a:r>
            <a:endParaRPr lang="en-US" sz="11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9011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
          <p:cNvSpPr>
            <a:spLocks noGrp="1" noChangeArrowheads="1"/>
          </p:cNvSpPr>
          <p:nvPr>
            <p:ph type="title"/>
          </p:nvPr>
        </p:nvSpPr>
        <p:spPr bwMode="auto">
          <a:xfrm>
            <a:off x="162040" y="228452"/>
            <a:ext cx="117254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sz="3200">
                <a:solidFill>
                  <a:schemeClr val="bg1"/>
                </a:solidFill>
                <a:latin typeface="Calibri" panose="020F0502020204030204" pitchFamily="34" charset="0"/>
              </a:defRPr>
            </a:lvl1pPr>
          </a:lstStyle>
          <a:p>
            <a:pPr lvl="0"/>
            <a:r>
              <a:rPr lang="en-US" noProof="0"/>
              <a:t>Click to edit Master title style</a:t>
            </a:r>
          </a:p>
        </p:txBody>
      </p:sp>
    </p:spTree>
    <p:extLst>
      <p:ext uri="{BB962C8B-B14F-4D97-AF65-F5344CB8AC3E}">
        <p14:creationId xmlns:p14="http://schemas.microsoft.com/office/powerpoint/2010/main" val="205222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40" y="228452"/>
            <a:ext cx="11725484" cy="492443"/>
          </a:xfrm>
        </p:spPr>
        <p:txBody>
          <a:bodyPr/>
          <a:lstStyle>
            <a:lvl1pPr algn="ctr">
              <a:defRPr sz="320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12528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1 Column">
    <p:spTree>
      <p:nvGrpSpPr>
        <p:cNvPr id="1" name=""/>
        <p:cNvGrpSpPr/>
        <p:nvPr/>
      </p:nvGrpSpPr>
      <p:grpSpPr>
        <a:xfrm>
          <a:off x="0" y="0"/>
          <a:ext cx="0" cy="0"/>
          <a:chOff x="0" y="0"/>
          <a:chExt cx="0" cy="0"/>
        </a:xfrm>
      </p:grpSpPr>
      <p:sp>
        <p:nvSpPr>
          <p:cNvPr id="6" name="Line 37"/>
          <p:cNvSpPr>
            <a:spLocks noChangeShapeType="1"/>
          </p:cNvSpPr>
          <p:nvPr userDrawn="1"/>
        </p:nvSpPr>
        <p:spPr bwMode="gray">
          <a:xfrm>
            <a:off x="522818" y="806450"/>
            <a:ext cx="11140016" cy="0"/>
          </a:xfrm>
          <a:prstGeom prst="line">
            <a:avLst/>
          </a:prstGeom>
          <a:noFill/>
          <a:ln w="19050">
            <a:solidFill>
              <a:schemeClr val="accent1"/>
            </a:solidFill>
            <a:round/>
            <a:headEnd/>
            <a:tailEnd/>
          </a:ln>
          <a:effectLst/>
        </p:spPr>
        <p:txBody>
          <a:bodyPr wrap="none" lIns="91430" tIns="45716" rIns="91430" bIns="45716" anchor="ctr"/>
          <a:lstStyle/>
          <a:p>
            <a:pPr algn="ctr" defTabSz="839942" eaLnBrk="0" hangingPunct="0">
              <a:lnSpc>
                <a:spcPct val="106000"/>
              </a:lnSpc>
              <a:defRPr/>
            </a:pPr>
            <a:endParaRPr lang="en-US" sz="1100" b="1" dirty="0">
              <a:solidFill>
                <a:srgbClr val="000000"/>
              </a:solidFill>
              <a:latin typeface="Arial"/>
            </a:endParaRPr>
          </a:p>
        </p:txBody>
      </p:sp>
      <p:sp>
        <p:nvSpPr>
          <p:cNvPr id="10" name="Content Placeholder 20"/>
          <p:cNvSpPr>
            <a:spLocks noGrp="1"/>
          </p:cNvSpPr>
          <p:nvPr>
            <p:ph sz="quarter" idx="12"/>
          </p:nvPr>
        </p:nvSpPr>
        <p:spPr bwMode="gray">
          <a:xfrm>
            <a:off x="548638" y="1399033"/>
            <a:ext cx="11106912" cy="4887468"/>
          </a:xfrm>
          <a:prstGeom prst="rect">
            <a:avLst/>
          </a:prstGeom>
        </p:spPr>
        <p:txBody>
          <a:bodyPr rtlCol="0">
            <a:noAutofit/>
          </a:bodyPr>
          <a:lstStyle>
            <a:lvl1pPr marL="0" marR="0" indent="0" algn="l" defTabSz="914325"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11" marR="0" indent="-173023" algn="l" defTabSz="914325"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325"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325"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325"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325"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49" y="779465"/>
            <a:ext cx="11106912"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a:t>Click to edit Master text styles</a:t>
            </a:r>
          </a:p>
        </p:txBody>
      </p:sp>
      <p:sp>
        <p:nvSpPr>
          <p:cNvPr id="5" name="Title Placeholder 10"/>
          <p:cNvSpPr>
            <a:spLocks noGrp="1"/>
          </p:cNvSpPr>
          <p:nvPr>
            <p:ph type="title"/>
          </p:nvPr>
        </p:nvSpPr>
        <p:spPr bwMode="gray">
          <a:xfrm>
            <a:off x="552449" y="446042"/>
            <a:ext cx="11106912" cy="338498"/>
          </a:xfrm>
          <a:prstGeom prst="rect">
            <a:avLst/>
          </a:prstGeom>
        </p:spPr>
        <p:txBody>
          <a:bodyPr/>
          <a:lstStyle/>
          <a:p>
            <a:pPr lvl="0"/>
            <a:r>
              <a:rPr lang="en-US"/>
              <a:t>Click to edit Master title style</a:t>
            </a:r>
          </a:p>
        </p:txBody>
      </p:sp>
    </p:spTree>
    <p:extLst>
      <p:ext uri="{BB962C8B-B14F-4D97-AF65-F5344CB8AC3E}">
        <p14:creationId xmlns:p14="http://schemas.microsoft.com/office/powerpoint/2010/main" val="342052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40" y="228439"/>
            <a:ext cx="11725484" cy="307834"/>
          </a:xfrm>
        </p:spPr>
        <p:txBody>
          <a:bodyPr/>
          <a:lstStyle>
            <a:lvl1pPr>
              <a:defRPr sz="2000"/>
            </a:lvl1pPr>
          </a:lstStyle>
          <a:p>
            <a:r>
              <a:rPr lang="en-US"/>
              <a:t>Click to edit Master title style</a:t>
            </a:r>
          </a:p>
        </p:txBody>
      </p:sp>
      <p:sp>
        <p:nvSpPr>
          <p:cNvPr id="8" name="Text Placeholder 7"/>
          <p:cNvSpPr>
            <a:spLocks noGrp="1"/>
          </p:cNvSpPr>
          <p:nvPr>
            <p:ph type="body" sz="quarter" idx="13"/>
          </p:nvPr>
        </p:nvSpPr>
        <p:spPr>
          <a:xfrm>
            <a:off x="304800" y="1447802"/>
            <a:ext cx="11582400" cy="984998"/>
          </a:xfrm>
        </p:spPr>
        <p:txBody>
          <a:bodyPr/>
          <a:lstStyle>
            <a:lvl1pPr>
              <a:defRPr sz="1400" b="0"/>
            </a:lvl1pPr>
            <a:lvl2pPr>
              <a:defRPr sz="1200"/>
            </a:lvl2pPr>
            <a:lvl3pPr>
              <a:defRPr sz="1100"/>
            </a:lvl3pPr>
            <a:lvl4pPr>
              <a:defRPr sz="1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4"/>
          </p:nvPr>
        </p:nvSpPr>
        <p:spPr>
          <a:xfrm>
            <a:off x="11176000" y="6477000"/>
            <a:ext cx="711200" cy="304800"/>
          </a:xfrm>
          <a:prstGeom prst="rect">
            <a:avLst/>
          </a:prstGeom>
        </p:spPr>
        <p:txBody>
          <a:bodyPr lIns="91430" tIns="45716" rIns="91430" bIns="45716"/>
          <a:lstStyle>
            <a:lvl1pPr fontAlgn="auto">
              <a:spcBef>
                <a:spcPts val="0"/>
              </a:spcBef>
              <a:spcAft>
                <a:spcPts val="0"/>
              </a:spcAft>
              <a:defRPr sz="1000" b="0">
                <a:solidFill>
                  <a:srgbClr val="002776"/>
                </a:solidFill>
                <a:latin typeface="+mn-lt"/>
                <a:cs typeface="+mn-cs"/>
              </a:defRPr>
            </a:lvl1pPr>
          </a:lstStyle>
          <a:p>
            <a:pPr defTabSz="839942">
              <a:defRPr/>
            </a:pPr>
            <a:fld id="{B6FCE568-3CF1-4900-8C40-62284F2EF14C}" type="slidenum">
              <a:rPr lang="en-US" smtClean="0"/>
              <a:pPr defTabSz="839942">
                <a:defRPr/>
              </a:pPr>
              <a:t>‹#›</a:t>
            </a:fld>
            <a:endParaRPr lang="en-US" dirty="0"/>
          </a:p>
        </p:txBody>
      </p:sp>
    </p:spTree>
    <p:extLst>
      <p:ext uri="{BB962C8B-B14F-4D97-AF65-F5344CB8AC3E}">
        <p14:creationId xmlns:p14="http://schemas.microsoft.com/office/powerpoint/2010/main" val="2119040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33402" y="529125"/>
            <a:ext cx="11125200" cy="338498"/>
          </a:xfrm>
        </p:spPr>
        <p:txBody>
          <a:bodyPr>
            <a:spAutoFit/>
          </a:bodyPr>
          <a:lstStyle/>
          <a:p>
            <a:r>
              <a:rPr lang="en-US"/>
              <a:t>Click to edit Master title style</a:t>
            </a:r>
          </a:p>
        </p:txBody>
      </p:sp>
    </p:spTree>
    <p:extLst>
      <p:ext uri="{BB962C8B-B14F-4D97-AF65-F5344CB8AC3E}">
        <p14:creationId xmlns:p14="http://schemas.microsoft.com/office/powerpoint/2010/main" val="164546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154"/>
            <a:ext cx="10972800" cy="1477159"/>
          </a:xfrm>
          <a:prstGeom prst="rect">
            <a:avLst/>
          </a:prstGeo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0106672" y="6020671"/>
            <a:ext cx="1781291" cy="365125"/>
          </a:xfrm>
          <a:prstGeom prst="rect">
            <a:avLst/>
          </a:prstGeom>
        </p:spPr>
        <p:txBody>
          <a:bodyPr vert="horz" lIns="91430" tIns="45716" rIns="91430" bIns="45716" rtlCol="0" anchor="ctr"/>
          <a:lstStyle>
            <a:defPPr>
              <a:defRPr lang="en-US"/>
            </a:defPPr>
            <a:lvl1pPr marL="0" algn="r" defTabSz="457200" rtl="0" eaLnBrk="1" latinLnBrk="0" hangingPunct="1">
              <a:defRPr sz="1100" b="1"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prstClr val="white"/>
                </a:solidFill>
                <a:latin typeface="Arial"/>
                <a:cs typeface="Arial"/>
              </a:rPr>
              <a:t>| </a:t>
            </a:r>
            <a:fld id="{AB266B8F-D2D3-594A-9083-99FD31BAB14F}" type="slidenum">
              <a:rPr lang="en-US" sz="1100" smtClean="0">
                <a:solidFill>
                  <a:prstClr val="white"/>
                </a:solidFill>
              </a:rPr>
              <a:pPr/>
              <a:t>‹#›</a:t>
            </a:fld>
            <a:endParaRPr lang="en-US" sz="1100" dirty="0">
              <a:solidFill>
                <a:prstClr val="white"/>
              </a:solidFill>
            </a:endParaRPr>
          </a:p>
        </p:txBody>
      </p:sp>
      <p:sp>
        <p:nvSpPr>
          <p:cNvPr id="16" name="Text Placeholder 15"/>
          <p:cNvSpPr>
            <a:spLocks noGrp="1"/>
          </p:cNvSpPr>
          <p:nvPr>
            <p:ph type="body" sz="quarter" idx="12" hasCustomPrompt="1"/>
          </p:nvPr>
        </p:nvSpPr>
        <p:spPr>
          <a:xfrm>
            <a:off x="609600" y="272743"/>
            <a:ext cx="10972800" cy="641658"/>
          </a:xfrm>
          <a:prstGeom prst="rect">
            <a:avLst/>
          </a:prstGeom>
        </p:spPr>
        <p:txBody>
          <a:bodyPr anchor="b">
            <a:normAutofit/>
          </a:bodyPr>
          <a:lstStyle>
            <a:lvl1pPr marL="0" indent="0">
              <a:spcBef>
                <a:spcPts val="0"/>
              </a:spcBef>
              <a:buNone/>
              <a:defRPr sz="24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224025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39032433-7313-4BB7-B407-A221B02F4961}" type="slidenum">
              <a:rPr lang="en-US" smtClean="0"/>
              <a:t>‹#›</a:t>
            </a:fld>
            <a:endParaRPr lang="en-US" dirty="0"/>
          </a:p>
        </p:txBody>
      </p:sp>
    </p:spTree>
    <p:extLst>
      <p:ext uri="{BB962C8B-B14F-4D97-AF65-F5344CB8AC3E}">
        <p14:creationId xmlns:p14="http://schemas.microsoft.com/office/powerpoint/2010/main" val="2029749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191479410"/>
              </p:ext>
            </p:extLst>
          </p:nvPr>
        </p:nvGraphicFramePr>
        <p:xfrm>
          <a:off x="2202" y="1641"/>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202" y="1641"/>
                        <a:ext cx="2159" cy="1619"/>
                      </a:xfrm>
                      <a:prstGeom prst="rect">
                        <a:avLst/>
                      </a:prstGeom>
                    </p:spPr>
                  </p:pic>
                </p:oleObj>
              </mc:Fallback>
            </mc:AlternateContent>
          </a:graphicData>
        </a:graphic>
      </p:graphicFrame>
      <p:sp>
        <p:nvSpPr>
          <p:cNvPr id="17" name="McK Disclaimer"/>
          <p:cNvSpPr>
            <a:spLocks noChangeArrowheads="1"/>
          </p:cNvSpPr>
          <p:nvPr userDrawn="1"/>
        </p:nvSpPr>
        <p:spPr bwMode="auto">
          <a:xfrm>
            <a:off x="3587411" y="6662431"/>
            <a:ext cx="4036808"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0071" eaLnBrk="0" fontAlgn="base" hangingPunct="0">
              <a:spcBef>
                <a:spcPct val="0"/>
              </a:spcBef>
              <a:spcAft>
                <a:spcPct val="0"/>
              </a:spcAft>
            </a:pPr>
            <a:r>
              <a:rPr lang="en-US" sz="1000" dirty="0">
                <a:solidFill>
                  <a:srgbClr val="000000"/>
                </a:solidFill>
                <a:latin typeface="Calibri" panose="020F0502020204030204" pitchFamily="34" charset="0"/>
                <a:ea typeface="ＭＳ Ｐゴシック"/>
              </a:rPr>
              <a:t>DRAFT Confidential - Proprietary and Pre-decisional</a:t>
            </a:r>
          </a:p>
        </p:txBody>
      </p:sp>
      <p:sp>
        <p:nvSpPr>
          <p:cNvPr id="13314" name="Rectangle 1026"/>
          <p:cNvSpPr>
            <a:spLocks noGrp="1" noChangeArrowheads="1"/>
          </p:cNvSpPr>
          <p:nvPr userDrawn="1">
            <p:ph type="ctrTitle"/>
          </p:nvPr>
        </p:nvSpPr>
        <p:spPr bwMode="auto">
          <a:xfrm>
            <a:off x="3587409" y="2092076"/>
            <a:ext cx="7800115" cy="553998"/>
          </a:xfrm>
          <a:prstGeom prst="rect">
            <a:avLst/>
          </a:prstGeom>
        </p:spPr>
        <p:txBody>
          <a:bodyPr anchor="b"/>
          <a:lstStyle>
            <a:lvl1pPr algn="l">
              <a:defRPr sz="3600" b="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title style</a:t>
            </a:r>
          </a:p>
        </p:txBody>
      </p:sp>
      <p:sp>
        <p:nvSpPr>
          <p:cNvPr id="13315" name="Rectangle 1027"/>
          <p:cNvSpPr>
            <a:spLocks noGrp="1" noChangeArrowheads="1"/>
          </p:cNvSpPr>
          <p:nvPr userDrawn="1">
            <p:ph type="subTitle" idx="1"/>
          </p:nvPr>
        </p:nvSpPr>
        <p:spPr bwMode="auto">
          <a:xfrm>
            <a:off x="3587409" y="3042320"/>
            <a:ext cx="7800115" cy="430887"/>
          </a:xfrm>
        </p:spPr>
        <p:txBody>
          <a:bodyPr>
            <a:spAutoFit/>
          </a:bodyPr>
          <a:lstStyle>
            <a:lvl1pPr algn="l">
              <a:defRPr sz="280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subtitle style</a:t>
            </a:r>
          </a:p>
        </p:txBody>
      </p:sp>
      <p:grpSp>
        <p:nvGrpSpPr>
          <p:cNvPr id="16" name="McK Title Elements" hidden="1"/>
          <p:cNvGrpSpPr/>
          <p:nvPr userDrawn="1"/>
        </p:nvGrpSpPr>
        <p:grpSpPr>
          <a:xfrm>
            <a:off x="3587408" y="5769259"/>
            <a:ext cx="5431864" cy="493092"/>
            <a:chOff x="2636838" y="5654424"/>
            <a:chExt cx="3992562" cy="483277"/>
          </a:xfrm>
        </p:grpSpPr>
        <p:sp>
          <p:nvSpPr>
            <p:cNvPr id="19" name="McK Document type"/>
            <p:cNvSpPr txBox="1">
              <a:spLocks noChangeArrowheads="1"/>
            </p:cNvSpPr>
            <p:nvPr userDrawn="1"/>
          </p:nvSpPr>
          <p:spPr bwMode="auto">
            <a:xfrm>
              <a:off x="2636838" y="5654424"/>
              <a:ext cx="3992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141" eaLnBrk="1" fontAlgn="base" hangingPunct="1">
                <a:spcBef>
                  <a:spcPct val="0"/>
                </a:spcBef>
                <a:spcAft>
                  <a:spcPct val="0"/>
                </a:spcAft>
                <a:defRPr/>
              </a:pPr>
              <a:r>
                <a:rPr lang="en-US" sz="1400" dirty="0">
                  <a:solidFill>
                    <a:srgbClr val="000000"/>
                  </a:solidFill>
                  <a:latin typeface="Arial"/>
                  <a:ea typeface="ＭＳ Ｐゴシック"/>
                </a:rPr>
                <a:t>Document type</a:t>
              </a:r>
            </a:p>
          </p:txBody>
        </p:sp>
        <p:sp>
          <p:nvSpPr>
            <p:cNvPr id="21" name="McK Date"/>
            <p:cNvSpPr txBox="1">
              <a:spLocks noChangeArrowheads="1"/>
            </p:cNvSpPr>
            <p:nvPr userDrawn="1"/>
          </p:nvSpPr>
          <p:spPr bwMode="auto">
            <a:xfrm>
              <a:off x="2636838" y="5922257"/>
              <a:ext cx="3992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141" eaLnBrk="1" fontAlgn="base" hangingPunct="1">
                <a:spcBef>
                  <a:spcPct val="0"/>
                </a:spcBef>
                <a:spcAft>
                  <a:spcPct val="0"/>
                </a:spcAft>
                <a:defRPr/>
              </a:pPr>
              <a:r>
                <a:rPr lang="en-US" sz="1400" dirty="0">
                  <a:solidFill>
                    <a:srgbClr val="000000"/>
                  </a:solidFill>
                  <a:latin typeface="Arial"/>
                  <a:ea typeface="ＭＳ Ｐゴシック"/>
                </a:rPr>
                <a:t>Date</a:t>
              </a:r>
            </a:p>
          </p:txBody>
        </p:sp>
      </p:grpSp>
      <p:pic>
        <p:nvPicPr>
          <p:cNvPr id="22886" name="Picture 358"/>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4860"/>
            <a:ext cx="2984827" cy="686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19273" y="5211589"/>
            <a:ext cx="2110153" cy="831438"/>
          </a:xfrm>
          <a:prstGeom prst="rect">
            <a:avLst/>
          </a:prstGeom>
        </p:spPr>
      </p:pic>
    </p:spTree>
    <p:extLst>
      <p:ext uri="{BB962C8B-B14F-4D97-AF65-F5344CB8AC3E}">
        <p14:creationId xmlns:p14="http://schemas.microsoft.com/office/powerpoint/2010/main" val="240290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
          <p:cNvSpPr>
            <a:spLocks noGrp="1" noChangeArrowheads="1"/>
          </p:cNvSpPr>
          <p:nvPr>
            <p:ph type="title"/>
          </p:nvPr>
        </p:nvSpPr>
        <p:spPr bwMode="auto">
          <a:xfrm>
            <a:off x="162021" y="228449"/>
            <a:ext cx="117254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sz="3200">
                <a:solidFill>
                  <a:schemeClr val="bg1"/>
                </a:solidFill>
                <a:latin typeface="Calibri" panose="020F0502020204030204" pitchFamily="34" charset="0"/>
              </a:defRPr>
            </a:lvl1pPr>
          </a:lstStyle>
          <a:p>
            <a:pPr lvl="0"/>
            <a:r>
              <a:rPr lang="en-US" noProof="0"/>
              <a:t>Click to edit Master title style</a:t>
            </a:r>
          </a:p>
        </p:txBody>
      </p:sp>
    </p:spTree>
    <p:extLst>
      <p:ext uri="{BB962C8B-B14F-4D97-AF65-F5344CB8AC3E}">
        <p14:creationId xmlns:p14="http://schemas.microsoft.com/office/powerpoint/2010/main" val="175150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21" y="228449"/>
            <a:ext cx="11725484" cy="492443"/>
          </a:xfrm>
        </p:spPr>
        <p:txBody>
          <a:bodyPr/>
          <a:lstStyle>
            <a:lvl1pPr algn="ctr">
              <a:defRPr sz="320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807016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3310"/>
            <a:ext cx="7315200" cy="314028"/>
          </a:xfrm>
        </p:spPr>
        <p:txBody>
          <a:bodyPr anchor="b"/>
          <a:lstStyle>
            <a:lvl1pPr algn="l">
              <a:defRPr sz="2000" b="1">
                <a:latin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83"/>
            <a:ext cx="7315200" cy="492443"/>
          </a:xfrm>
        </p:spPr>
        <p:txBody>
          <a:bodyPr/>
          <a:lstStyle>
            <a:lvl1pPr marL="0" indent="0">
              <a:buNone/>
              <a:defRPr sz="3200"/>
            </a:lvl1pPr>
            <a:lvl2pPr marL="456816" indent="0">
              <a:buNone/>
              <a:defRPr sz="2800"/>
            </a:lvl2pPr>
            <a:lvl3pPr marL="913626" indent="0">
              <a:buNone/>
              <a:defRPr sz="2400"/>
            </a:lvl3pPr>
            <a:lvl4pPr marL="1370438" indent="0">
              <a:buNone/>
              <a:defRPr sz="2000"/>
            </a:lvl4pPr>
            <a:lvl5pPr marL="1827250" indent="0">
              <a:buNone/>
              <a:defRPr sz="2000"/>
            </a:lvl5pPr>
            <a:lvl6pPr marL="2284063" indent="0">
              <a:buNone/>
              <a:defRPr sz="2000"/>
            </a:lvl6pPr>
            <a:lvl7pPr marL="2740875" indent="0">
              <a:buNone/>
              <a:defRPr sz="2000"/>
            </a:lvl7pPr>
            <a:lvl8pPr marL="3197688" indent="0">
              <a:buNone/>
              <a:defRPr sz="2000"/>
            </a:lvl8pPr>
            <a:lvl9pPr marL="3654500" indent="0">
              <a:buNone/>
              <a:defRPr sz="2000"/>
            </a:lvl9pPr>
          </a:lstStyle>
          <a:p>
            <a:endParaRPr lang="en-US" dirty="0"/>
          </a:p>
        </p:txBody>
      </p:sp>
      <p:sp>
        <p:nvSpPr>
          <p:cNvPr id="4" name="Text Placeholder 3"/>
          <p:cNvSpPr>
            <a:spLocks noGrp="1"/>
          </p:cNvSpPr>
          <p:nvPr>
            <p:ph type="body" sz="half" idx="2"/>
          </p:nvPr>
        </p:nvSpPr>
        <p:spPr>
          <a:xfrm>
            <a:off x="2389717" y="5367338"/>
            <a:ext cx="7315200" cy="219820"/>
          </a:xfrm>
        </p:spPr>
        <p:txBody>
          <a:bodyPr/>
          <a:lstStyle>
            <a:lvl1pPr marL="0" indent="0">
              <a:buNone/>
              <a:defRPr sz="1400">
                <a:latin typeface="Calibri" panose="020F0502020204030204" pitchFamily="34" charset="0"/>
              </a:defRPr>
            </a:lvl1pPr>
            <a:lvl2pPr marL="456816" indent="0">
              <a:buNone/>
              <a:defRPr sz="1200"/>
            </a:lvl2pPr>
            <a:lvl3pPr marL="913626" indent="0">
              <a:buNone/>
              <a:defRPr sz="1000"/>
            </a:lvl3pPr>
            <a:lvl4pPr marL="1370438" indent="0">
              <a:buNone/>
              <a:defRPr sz="900"/>
            </a:lvl4pPr>
            <a:lvl5pPr marL="1827250" indent="0">
              <a:buNone/>
              <a:defRPr sz="900"/>
            </a:lvl5pPr>
            <a:lvl6pPr marL="2284063" indent="0">
              <a:buNone/>
              <a:defRPr sz="900"/>
            </a:lvl6pPr>
            <a:lvl7pPr marL="2740875" indent="0">
              <a:buNone/>
              <a:defRPr sz="900"/>
            </a:lvl7pPr>
            <a:lvl8pPr marL="3197688" indent="0">
              <a:buNone/>
              <a:defRPr sz="900"/>
            </a:lvl8pPr>
            <a:lvl9pPr marL="3654500" indent="0">
              <a:buNone/>
              <a:defRPr sz="900"/>
            </a:lvl9pPr>
          </a:lstStyle>
          <a:p>
            <a:pPr lvl="0"/>
            <a:r>
              <a:rPr lang="en-US"/>
              <a:t>Click to edit Master text styles</a:t>
            </a:r>
          </a:p>
        </p:txBody>
      </p:sp>
    </p:spTree>
    <p:extLst>
      <p:ext uri="{BB962C8B-B14F-4D97-AF65-F5344CB8AC3E}">
        <p14:creationId xmlns:p14="http://schemas.microsoft.com/office/powerpoint/2010/main" val="341739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1" y="782624"/>
            <a:ext cx="11216640" cy="757255"/>
          </a:xfrm>
        </p:spPr>
        <p:txBody>
          <a:bodyPr vert="horz" lIns="0" tIns="0" rIns="0" bIns="0" rtlCol="0">
            <a:noAutofit/>
          </a:bodyPr>
          <a:lstStyle>
            <a:lvl1pPr>
              <a:defRPr lang="en-US" sz="1600" dirty="0" smtClean="0">
                <a:solidFill>
                  <a:schemeClr val="accent2"/>
                </a:solidFill>
                <a:latin typeface="Calibri" panose="020F0502020204030204" pitchFamily="34" charset="0"/>
              </a:defRPr>
            </a:lvl1pPr>
          </a:lstStyle>
          <a:p>
            <a:pPr lvl="0"/>
            <a:r>
              <a:rPr lang="en-US"/>
              <a:t>Click to add subtitle</a:t>
            </a:r>
          </a:p>
        </p:txBody>
      </p:sp>
      <p:sp>
        <p:nvSpPr>
          <p:cNvPr id="14" name="Title Placeholder 1"/>
          <p:cNvSpPr>
            <a:spLocks noGrp="1"/>
          </p:cNvSpPr>
          <p:nvPr>
            <p:ph type="title" hasCustomPrompt="1"/>
          </p:nvPr>
        </p:nvSpPr>
        <p:spPr>
          <a:xfrm>
            <a:off x="487681" y="295683"/>
            <a:ext cx="11216640" cy="469492"/>
          </a:xfrm>
          <a:prstGeom prst="rect">
            <a:avLst/>
          </a:prstGeom>
        </p:spPr>
        <p:txBody>
          <a:bodyPr vert="horz" lIns="0" tIns="0" rIns="0" bIns="0" rtlCol="0" anchor="t" anchorCtr="0">
            <a:noAutofit/>
          </a:bodyPr>
          <a:lstStyle>
            <a:lvl1pPr>
              <a:defRPr lang="en-US" dirty="0">
                <a:solidFill>
                  <a:schemeClr val="accent1"/>
                </a:solidFill>
                <a:latin typeface="Calibri" panose="020F0502020204030204" pitchFamily="34" charset="0"/>
              </a:defRPr>
            </a:lvl1pPr>
          </a:lstStyle>
          <a:p>
            <a:pPr lvl="0" defTabSz="916452"/>
            <a:r>
              <a:rPr lang="en-US"/>
              <a:t>Click to add title</a:t>
            </a:r>
          </a:p>
        </p:txBody>
      </p:sp>
    </p:spTree>
    <p:extLst>
      <p:ext uri="{BB962C8B-B14F-4D97-AF65-F5344CB8AC3E}">
        <p14:creationId xmlns:p14="http://schemas.microsoft.com/office/powerpoint/2010/main" val="3101270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1 Column">
    <p:spTree>
      <p:nvGrpSpPr>
        <p:cNvPr id="1" name=""/>
        <p:cNvGrpSpPr/>
        <p:nvPr/>
      </p:nvGrpSpPr>
      <p:grpSpPr>
        <a:xfrm>
          <a:off x="0" y="0"/>
          <a:ext cx="0" cy="0"/>
          <a:chOff x="0" y="0"/>
          <a:chExt cx="0" cy="0"/>
        </a:xfrm>
      </p:grpSpPr>
      <p:sp>
        <p:nvSpPr>
          <p:cNvPr id="6" name="Line 37"/>
          <p:cNvSpPr>
            <a:spLocks noChangeShapeType="1"/>
          </p:cNvSpPr>
          <p:nvPr userDrawn="1"/>
        </p:nvSpPr>
        <p:spPr bwMode="gray">
          <a:xfrm>
            <a:off x="522817" y="806450"/>
            <a:ext cx="11140016" cy="0"/>
          </a:xfrm>
          <a:prstGeom prst="line">
            <a:avLst/>
          </a:prstGeom>
          <a:noFill/>
          <a:ln w="19050">
            <a:solidFill>
              <a:schemeClr val="accent1"/>
            </a:solidFill>
            <a:round/>
            <a:headEnd/>
            <a:tailEnd/>
          </a:ln>
          <a:effectLst/>
        </p:spPr>
        <p:txBody>
          <a:bodyPr wrap="none" lIns="91430" tIns="45716" rIns="91430" bIns="45716" anchor="ctr"/>
          <a:lstStyle/>
          <a:p>
            <a:pPr algn="ctr" defTabSz="839922" eaLnBrk="0" hangingPunct="0">
              <a:lnSpc>
                <a:spcPct val="106000"/>
              </a:lnSpc>
              <a:defRPr/>
            </a:pPr>
            <a:endParaRPr lang="en-US" sz="1100" b="1" dirty="0">
              <a:solidFill>
                <a:srgbClr val="000000"/>
              </a:solidFill>
              <a:latin typeface="Arial"/>
            </a:endParaRPr>
          </a:p>
        </p:txBody>
      </p:sp>
      <p:sp>
        <p:nvSpPr>
          <p:cNvPr id="10" name="Content Placeholder 20"/>
          <p:cNvSpPr>
            <a:spLocks noGrp="1"/>
          </p:cNvSpPr>
          <p:nvPr>
            <p:ph sz="quarter" idx="12"/>
          </p:nvPr>
        </p:nvSpPr>
        <p:spPr bwMode="gray">
          <a:xfrm>
            <a:off x="548639" y="1399033"/>
            <a:ext cx="11106912" cy="4887468"/>
          </a:xfrm>
          <a:prstGeom prst="rect">
            <a:avLst/>
          </a:prstGeom>
        </p:spPr>
        <p:txBody>
          <a:bodyPr rtlCol="0">
            <a:noAutofit/>
          </a:bodyPr>
          <a:lstStyle>
            <a:lvl1pPr marL="0" marR="0" indent="0" algn="l" defTabSz="914303"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07" marR="0" indent="-173019" algn="l" defTabSz="91430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30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49" y="779465"/>
            <a:ext cx="11106912"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a:t>Click to edit Master text styles</a:t>
            </a:r>
          </a:p>
        </p:txBody>
      </p:sp>
      <p:sp>
        <p:nvSpPr>
          <p:cNvPr id="5" name="Title Placeholder 10"/>
          <p:cNvSpPr>
            <a:spLocks noGrp="1"/>
          </p:cNvSpPr>
          <p:nvPr>
            <p:ph type="title"/>
          </p:nvPr>
        </p:nvSpPr>
        <p:spPr bwMode="gray">
          <a:xfrm>
            <a:off x="552449" y="446042"/>
            <a:ext cx="11106912" cy="338554"/>
          </a:xfrm>
          <a:prstGeom prst="rect">
            <a:avLst/>
          </a:prstGeom>
        </p:spPr>
        <p:txBody>
          <a:bodyPr/>
          <a:lstStyle/>
          <a:p>
            <a:pPr lvl="0"/>
            <a:r>
              <a:rPr lang="en-US"/>
              <a:t>Click to edit Master title style</a:t>
            </a:r>
          </a:p>
        </p:txBody>
      </p:sp>
    </p:spTree>
    <p:extLst>
      <p:ext uri="{BB962C8B-B14F-4D97-AF65-F5344CB8AC3E}">
        <p14:creationId xmlns:p14="http://schemas.microsoft.com/office/powerpoint/2010/main" val="138462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nvPr>
        </p:nvGraphicFramePr>
        <p:xfrm>
          <a:off x="2219" y="1655"/>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219" y="1655"/>
                        <a:ext cx="2159" cy="1619"/>
                      </a:xfrm>
                      <a:prstGeom prst="rect">
                        <a:avLst/>
                      </a:prstGeom>
                    </p:spPr>
                  </p:pic>
                </p:oleObj>
              </mc:Fallback>
            </mc:AlternateContent>
          </a:graphicData>
        </a:graphic>
      </p:graphicFrame>
      <p:sp>
        <p:nvSpPr>
          <p:cNvPr id="13314" name="Rectangle 1026"/>
          <p:cNvSpPr>
            <a:spLocks noGrp="1" noChangeArrowheads="1"/>
          </p:cNvSpPr>
          <p:nvPr userDrawn="1">
            <p:ph type="ctrTitle"/>
          </p:nvPr>
        </p:nvSpPr>
        <p:spPr bwMode="auto">
          <a:xfrm>
            <a:off x="3587409" y="2092076"/>
            <a:ext cx="7800115" cy="553998"/>
          </a:xfrm>
          <a:prstGeom prst="rect">
            <a:avLst/>
          </a:prstGeom>
        </p:spPr>
        <p:txBody>
          <a:bodyPr anchor="b"/>
          <a:lstStyle>
            <a:lvl1pPr algn="l">
              <a:defRPr sz="3600" b="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title style</a:t>
            </a:r>
          </a:p>
        </p:txBody>
      </p:sp>
      <p:sp>
        <p:nvSpPr>
          <p:cNvPr id="13315" name="Rectangle 1027"/>
          <p:cNvSpPr>
            <a:spLocks noGrp="1" noChangeArrowheads="1"/>
          </p:cNvSpPr>
          <p:nvPr userDrawn="1">
            <p:ph type="subTitle" idx="1"/>
          </p:nvPr>
        </p:nvSpPr>
        <p:spPr bwMode="auto">
          <a:xfrm>
            <a:off x="3587409" y="3042322"/>
            <a:ext cx="7800115" cy="430887"/>
          </a:xfrm>
        </p:spPr>
        <p:txBody>
          <a:bodyPr>
            <a:spAutoFit/>
          </a:bodyPr>
          <a:lstStyle>
            <a:lvl1pPr algn="l">
              <a:defRPr sz="280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subtitle style</a:t>
            </a:r>
          </a:p>
        </p:txBody>
      </p:sp>
      <p:grpSp>
        <p:nvGrpSpPr>
          <p:cNvPr id="16" name="McK Title Elements" hidden="1"/>
          <p:cNvGrpSpPr/>
          <p:nvPr userDrawn="1"/>
        </p:nvGrpSpPr>
        <p:grpSpPr>
          <a:xfrm>
            <a:off x="3587408" y="5769259"/>
            <a:ext cx="5431864" cy="493092"/>
            <a:chOff x="2636838" y="5654424"/>
            <a:chExt cx="3992562" cy="483277"/>
          </a:xfrm>
        </p:grpSpPr>
        <p:sp>
          <p:nvSpPr>
            <p:cNvPr id="19" name="McK Document type"/>
            <p:cNvSpPr txBox="1">
              <a:spLocks noChangeArrowheads="1"/>
            </p:cNvSpPr>
            <p:nvPr userDrawn="1"/>
          </p:nvSpPr>
          <p:spPr bwMode="auto">
            <a:xfrm>
              <a:off x="2636838" y="5654424"/>
              <a:ext cx="3992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a:solidFill>
                    <a:srgbClr val="000000"/>
                  </a:solidFill>
                  <a:latin typeface="Arial"/>
                </a:rPr>
                <a:t>Document type</a:t>
              </a:r>
            </a:p>
          </p:txBody>
        </p:sp>
        <p:sp>
          <p:nvSpPr>
            <p:cNvPr id="21" name="McK Date"/>
            <p:cNvSpPr txBox="1">
              <a:spLocks noChangeArrowheads="1"/>
            </p:cNvSpPr>
            <p:nvPr userDrawn="1"/>
          </p:nvSpPr>
          <p:spPr bwMode="auto">
            <a:xfrm>
              <a:off x="2636838" y="5922257"/>
              <a:ext cx="3992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a:solidFill>
                    <a:srgbClr val="000000"/>
                  </a:solidFill>
                  <a:latin typeface="Arial"/>
                </a:rPr>
                <a:t>Date</a:t>
              </a:r>
            </a:p>
          </p:txBody>
        </p:sp>
      </p:grpSp>
      <p:pic>
        <p:nvPicPr>
          <p:cNvPr id="22886" name="Picture 358"/>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4860"/>
            <a:ext cx="2984827" cy="686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Do IT 5.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34400" y="5095478"/>
            <a:ext cx="2609850" cy="1067197"/>
          </a:xfrm>
          <a:prstGeom prst="rect">
            <a:avLst/>
          </a:prstGeom>
        </p:spPr>
      </p:pic>
    </p:spTree>
    <p:extLst>
      <p:ext uri="{BB962C8B-B14F-4D97-AF65-F5344CB8AC3E}">
        <p14:creationId xmlns:p14="http://schemas.microsoft.com/office/powerpoint/2010/main" val="276916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
          <p:cNvSpPr>
            <a:spLocks noGrp="1" noChangeArrowheads="1"/>
          </p:cNvSpPr>
          <p:nvPr>
            <p:ph type="title"/>
          </p:nvPr>
        </p:nvSpPr>
        <p:spPr bwMode="auto">
          <a:xfrm>
            <a:off x="162039" y="228452"/>
            <a:ext cx="117254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sz="3200">
                <a:solidFill>
                  <a:schemeClr val="bg1"/>
                </a:solidFill>
                <a:latin typeface="Calibri" panose="020F0502020204030204" pitchFamily="34" charset="0"/>
              </a:defRPr>
            </a:lvl1pPr>
          </a:lstStyle>
          <a:p>
            <a:pPr lvl="0"/>
            <a:r>
              <a:rPr lang="en-US" noProof="0"/>
              <a:t>Click to edit Master title style</a:t>
            </a:r>
          </a:p>
        </p:txBody>
      </p:sp>
    </p:spTree>
    <p:extLst>
      <p:ext uri="{BB962C8B-B14F-4D97-AF65-F5344CB8AC3E}">
        <p14:creationId xmlns:p14="http://schemas.microsoft.com/office/powerpoint/2010/main" val="193712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39" y="228452"/>
            <a:ext cx="11725484" cy="492443"/>
          </a:xfrm>
        </p:spPr>
        <p:txBody>
          <a:bodyPr/>
          <a:lstStyle>
            <a:lvl1pPr algn="ctr">
              <a:defRPr sz="320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688471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3" y="1782208"/>
            <a:ext cx="10972800" cy="92333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a:t>Click to edit divider text</a:t>
            </a:r>
          </a:p>
        </p:txBody>
      </p:sp>
    </p:spTree>
    <p:extLst>
      <p:ext uri="{BB962C8B-B14F-4D97-AF65-F5344CB8AC3E}">
        <p14:creationId xmlns:p14="http://schemas.microsoft.com/office/powerpoint/2010/main" val="69259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50A1DF5-2248-473B-84ED-6073FFD36271}" type="datetimeFigureOut">
              <a:rPr lang="en-US" smtClean="0"/>
              <a:t>3/26/2026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9032433-7313-4BB7-B407-A221B02F4961}" type="slidenum">
              <a:rPr lang="en-US" smtClean="0"/>
              <a:t>‹#›</a:t>
            </a:fld>
            <a:endParaRPr lang="en-US" dirty="0"/>
          </a:p>
        </p:txBody>
      </p:sp>
    </p:spTree>
    <p:extLst>
      <p:ext uri="{BB962C8B-B14F-4D97-AF65-F5344CB8AC3E}">
        <p14:creationId xmlns:p14="http://schemas.microsoft.com/office/powerpoint/2010/main" val="288222050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1 Column">
    <p:spTree>
      <p:nvGrpSpPr>
        <p:cNvPr id="1" name=""/>
        <p:cNvGrpSpPr/>
        <p:nvPr/>
      </p:nvGrpSpPr>
      <p:grpSpPr>
        <a:xfrm>
          <a:off x="0" y="0"/>
          <a:ext cx="0" cy="0"/>
          <a:chOff x="0" y="0"/>
          <a:chExt cx="0" cy="0"/>
        </a:xfrm>
      </p:grpSpPr>
      <p:sp>
        <p:nvSpPr>
          <p:cNvPr id="6" name="Line 37"/>
          <p:cNvSpPr>
            <a:spLocks noChangeShapeType="1"/>
          </p:cNvSpPr>
          <p:nvPr userDrawn="1"/>
        </p:nvSpPr>
        <p:spPr bwMode="gray">
          <a:xfrm>
            <a:off x="522817" y="806450"/>
            <a:ext cx="11140016" cy="0"/>
          </a:xfrm>
          <a:prstGeom prst="line">
            <a:avLst/>
          </a:prstGeom>
          <a:noFill/>
          <a:ln w="19050">
            <a:solidFill>
              <a:schemeClr val="accent1"/>
            </a:solidFill>
            <a:round/>
            <a:headEnd/>
            <a:tailEnd/>
          </a:ln>
          <a:effectLst/>
        </p:spPr>
        <p:txBody>
          <a:bodyPr wrap="none" lIns="91430" tIns="45716" rIns="91430" bIns="45716" anchor="ctr"/>
          <a:lstStyle/>
          <a:p>
            <a:pPr algn="ctr" defTabSz="839922" eaLnBrk="0" hangingPunct="0">
              <a:lnSpc>
                <a:spcPct val="106000"/>
              </a:lnSpc>
              <a:defRPr/>
            </a:pPr>
            <a:endParaRPr lang="en-US" sz="1100" b="1" dirty="0">
              <a:solidFill>
                <a:srgbClr val="000000"/>
              </a:solidFill>
              <a:latin typeface="Arial"/>
            </a:endParaRPr>
          </a:p>
        </p:txBody>
      </p:sp>
      <p:sp>
        <p:nvSpPr>
          <p:cNvPr id="10" name="Content Placeholder 20"/>
          <p:cNvSpPr>
            <a:spLocks noGrp="1"/>
          </p:cNvSpPr>
          <p:nvPr>
            <p:ph sz="quarter" idx="12"/>
          </p:nvPr>
        </p:nvSpPr>
        <p:spPr bwMode="gray">
          <a:xfrm>
            <a:off x="548639" y="1399033"/>
            <a:ext cx="11106912" cy="4887468"/>
          </a:xfrm>
          <a:prstGeom prst="rect">
            <a:avLst/>
          </a:prstGeom>
        </p:spPr>
        <p:txBody>
          <a:bodyPr rtlCol="0">
            <a:noAutofit/>
          </a:bodyPr>
          <a:lstStyle>
            <a:lvl1pPr marL="0" marR="0" indent="0" algn="l" defTabSz="914303"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07" marR="0" indent="-173019" algn="l" defTabSz="91430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30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30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49" y="779465"/>
            <a:ext cx="11106912"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a:t>Click to edit Master text styles</a:t>
            </a:r>
          </a:p>
        </p:txBody>
      </p:sp>
      <p:sp>
        <p:nvSpPr>
          <p:cNvPr id="5" name="Title Placeholder 10"/>
          <p:cNvSpPr>
            <a:spLocks noGrp="1"/>
          </p:cNvSpPr>
          <p:nvPr>
            <p:ph type="title"/>
          </p:nvPr>
        </p:nvSpPr>
        <p:spPr bwMode="gray">
          <a:xfrm>
            <a:off x="552449" y="446042"/>
            <a:ext cx="11106912" cy="338554"/>
          </a:xfrm>
          <a:prstGeom prst="rect">
            <a:avLst/>
          </a:prstGeom>
        </p:spPr>
        <p:txBody>
          <a:bodyPr/>
          <a:lstStyle/>
          <a:p>
            <a:pPr lvl="0"/>
            <a:r>
              <a:rPr lang="en-US"/>
              <a:t>Click to edit Master title style</a:t>
            </a:r>
          </a:p>
        </p:txBody>
      </p:sp>
    </p:spTree>
    <p:extLst>
      <p:ext uri="{BB962C8B-B14F-4D97-AF65-F5344CB8AC3E}">
        <p14:creationId xmlns:p14="http://schemas.microsoft.com/office/powerpoint/2010/main" val="128613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39" y="228440"/>
            <a:ext cx="11725484" cy="307777"/>
          </a:xfrm>
        </p:spPr>
        <p:txBody>
          <a:bodyPr/>
          <a:lstStyle>
            <a:lvl1pPr>
              <a:defRPr sz="2000"/>
            </a:lvl1pPr>
          </a:lstStyle>
          <a:p>
            <a:r>
              <a:rPr lang="en-US"/>
              <a:t>Click to edit Master title style</a:t>
            </a:r>
          </a:p>
        </p:txBody>
      </p:sp>
      <p:sp>
        <p:nvSpPr>
          <p:cNvPr id="8" name="Text Placeholder 7"/>
          <p:cNvSpPr>
            <a:spLocks noGrp="1"/>
          </p:cNvSpPr>
          <p:nvPr>
            <p:ph type="body" sz="quarter" idx="13"/>
          </p:nvPr>
        </p:nvSpPr>
        <p:spPr>
          <a:xfrm>
            <a:off x="304800" y="1447802"/>
            <a:ext cx="11582400" cy="984885"/>
          </a:xfrm>
        </p:spPr>
        <p:txBody>
          <a:bodyPr/>
          <a:lstStyle>
            <a:lvl1pPr>
              <a:defRPr sz="1400" b="0"/>
            </a:lvl1pPr>
            <a:lvl2pPr>
              <a:defRPr sz="1200"/>
            </a:lvl2pPr>
            <a:lvl3pPr>
              <a:defRPr sz="1100"/>
            </a:lvl3pPr>
            <a:lvl4pPr>
              <a:defRPr sz="1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4"/>
          </p:nvPr>
        </p:nvSpPr>
        <p:spPr>
          <a:xfrm>
            <a:off x="11176000" y="6477000"/>
            <a:ext cx="711200" cy="304800"/>
          </a:xfrm>
          <a:prstGeom prst="rect">
            <a:avLst/>
          </a:prstGeom>
        </p:spPr>
        <p:txBody>
          <a:bodyPr lIns="91430" tIns="45716" rIns="91430" bIns="45716"/>
          <a:lstStyle>
            <a:lvl1pPr fontAlgn="auto">
              <a:spcBef>
                <a:spcPts val="0"/>
              </a:spcBef>
              <a:spcAft>
                <a:spcPts val="0"/>
              </a:spcAft>
              <a:defRPr sz="1000" b="0">
                <a:solidFill>
                  <a:srgbClr val="002776"/>
                </a:solidFill>
                <a:latin typeface="+mn-lt"/>
                <a:cs typeface="+mn-cs"/>
              </a:defRPr>
            </a:lvl1pPr>
          </a:lstStyle>
          <a:p>
            <a:pPr defTabSz="839922">
              <a:defRPr/>
            </a:pPr>
            <a:fld id="{B6FCE568-3CF1-4900-8C40-62284F2EF14C}" type="slidenum">
              <a:rPr lang="en-US" smtClean="0"/>
              <a:pPr defTabSz="839922">
                <a:defRPr/>
              </a:pPr>
              <a:t>‹#›</a:t>
            </a:fld>
            <a:endParaRPr lang="en-US" dirty="0"/>
          </a:p>
        </p:txBody>
      </p:sp>
    </p:spTree>
    <p:extLst>
      <p:ext uri="{BB962C8B-B14F-4D97-AF65-F5344CB8AC3E}">
        <p14:creationId xmlns:p14="http://schemas.microsoft.com/office/powerpoint/2010/main" val="123617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Part Opener">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2321985" y="2365376"/>
            <a:ext cx="7512049" cy="2487613"/>
          </a:xfrm>
          <a:prstGeom prst="rect">
            <a:avLst/>
          </a:prstGeom>
          <a:noFill/>
          <a:ln w="19050" algn="ctr">
            <a:noFill/>
            <a:miter lim="800000"/>
            <a:headEnd/>
            <a:tailEnd/>
          </a:ln>
        </p:spPr>
        <p:txBody>
          <a:bodyPr lIns="0" tIns="73144" rIns="0" bIns="73144"/>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latin typeface="Arial"/>
              <a:cs typeface="Arial" charset="0"/>
            </a:endParaRPr>
          </a:p>
        </p:txBody>
      </p:sp>
      <p:sp>
        <p:nvSpPr>
          <p:cNvPr id="4" name="Rectangle 3"/>
          <p:cNvSpPr>
            <a:spLocks noChangeArrowheads="1"/>
          </p:cNvSpPr>
          <p:nvPr/>
        </p:nvSpPr>
        <p:spPr bwMode="gray">
          <a:xfrm>
            <a:off x="3304118" y="2136775"/>
            <a:ext cx="5556249" cy="228600"/>
          </a:xfrm>
          <a:prstGeom prst="rect">
            <a:avLst/>
          </a:prstGeom>
          <a:solidFill>
            <a:schemeClr val="bg1"/>
          </a:solidFill>
          <a:ln w="12700" cap="rnd" algn="ctr">
            <a:noFill/>
            <a:miter lim="800000"/>
            <a:headEnd/>
            <a:tailEnd/>
          </a:ln>
        </p:spPr>
        <p:txBody>
          <a:bodyPr wrap="none" lIns="71992" tIns="0" rIns="71992" bIns="0" anchor="b" anchorCtr="1"/>
          <a:lstStyle/>
          <a:p>
            <a:pPr algn="ctr" eaLnBrk="0" fontAlgn="base" hangingPunct="0">
              <a:lnSpc>
                <a:spcPct val="106000"/>
              </a:lnSpc>
              <a:spcBef>
                <a:spcPct val="0"/>
              </a:spcBef>
              <a:spcAft>
                <a:spcPct val="0"/>
              </a:spcAft>
              <a:defRPr/>
            </a:pPr>
            <a:endParaRPr lang="en-US" sz="1400" b="1" dirty="0">
              <a:solidFill>
                <a:srgbClr val="000000"/>
              </a:solidFill>
              <a:latin typeface="Arial"/>
              <a:cs typeface="Arial" charset="0"/>
            </a:endParaRPr>
          </a:p>
        </p:txBody>
      </p:sp>
      <p:sp>
        <p:nvSpPr>
          <p:cNvPr id="5" name="Text Placeholder 7"/>
          <p:cNvSpPr>
            <a:spLocks noGrp="1"/>
          </p:cNvSpPr>
          <p:nvPr>
            <p:ph type="body" sz="quarter" idx="10"/>
          </p:nvPr>
        </p:nvSpPr>
        <p:spPr>
          <a:xfrm>
            <a:off x="3852672" y="3081529"/>
            <a:ext cx="4462272" cy="256032"/>
          </a:xfrm>
          <a:solidFill>
            <a:schemeClr val="bg1"/>
          </a:solidFill>
        </p:spPr>
        <p:txBody>
          <a:bodyPr lIns="73144" rIns="73144" anchor="ctr" anchorCtr="1"/>
          <a:lstStyle>
            <a:lvl1pPr>
              <a:buNone/>
              <a:defRPr sz="1600" b="1"/>
            </a:lvl1pPr>
          </a:lstStyle>
          <a:p>
            <a:pPr lvl="0"/>
            <a:r>
              <a:rPr lang="en-US"/>
              <a:t>Click to edit Master text styles</a:t>
            </a:r>
          </a:p>
        </p:txBody>
      </p:sp>
    </p:spTree>
    <p:extLst>
      <p:ext uri="{BB962C8B-B14F-4D97-AF65-F5344CB8AC3E}">
        <p14:creationId xmlns:p14="http://schemas.microsoft.com/office/powerpoint/2010/main" val="320629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33401" y="529125"/>
            <a:ext cx="11125200" cy="338554"/>
          </a:xfrm>
        </p:spPr>
        <p:txBody>
          <a:bodyPr>
            <a:spAutoFit/>
          </a:bodyPr>
          <a:lstStyle/>
          <a:p>
            <a:r>
              <a:rPr lang="en-US"/>
              <a:t>Click to edit Master title style</a:t>
            </a:r>
          </a:p>
        </p:txBody>
      </p:sp>
    </p:spTree>
    <p:extLst>
      <p:ext uri="{BB962C8B-B14F-4D97-AF65-F5344CB8AC3E}">
        <p14:creationId xmlns:p14="http://schemas.microsoft.com/office/powerpoint/2010/main" val="926016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215979" cy="161974"/>
                      </a:xfrm>
                      <a:prstGeom prst="rect">
                        <a:avLst/>
                      </a:prstGeom>
                    </p:spPr>
                  </p:pic>
                </p:oleObj>
              </mc:Fallback>
            </mc:AlternateContent>
          </a:graphicData>
        </a:graphic>
      </p:graphicFrame>
      <p:sp>
        <p:nvSpPr>
          <p:cNvPr id="3" name="Rectangle 2"/>
          <p:cNvSpPr>
            <a:spLocks/>
          </p:cNvSpPr>
          <p:nvPr userDrawn="1"/>
        </p:nvSpPr>
        <p:spPr>
          <a:xfrm>
            <a:off x="6132195" y="2301507"/>
            <a:ext cx="6053581" cy="455650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defTabSz="914012" fontAlgn="base">
              <a:spcBef>
                <a:spcPct val="0"/>
              </a:spcBef>
              <a:spcAft>
                <a:spcPct val="0"/>
              </a:spcAft>
            </a:pPr>
            <a:endParaRPr lang="en-US" sz="1600" dirty="0">
              <a:solidFill>
                <a:srgbClr val="000000"/>
              </a:solidFill>
              <a:latin typeface="Arial"/>
              <a:ea typeface="ＭＳ Ｐゴシック"/>
            </a:endParaRPr>
          </a:p>
        </p:txBody>
      </p:sp>
      <p:sp>
        <p:nvSpPr>
          <p:cNvPr id="5" name="doc id"/>
          <p:cNvSpPr txBox="1">
            <a:spLocks noChangeArrowheads="1"/>
          </p:cNvSpPr>
          <p:nvPr/>
        </p:nvSpPr>
        <p:spPr bwMode="auto">
          <a:xfrm>
            <a:off x="11485749"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012" eaLnBrk="1" fontAlgn="base" hangingPunct="1">
              <a:spcBef>
                <a:spcPct val="0"/>
              </a:spcBef>
              <a:spcAft>
                <a:spcPct val="0"/>
              </a:spcAft>
              <a:defRPr/>
            </a:pPr>
            <a:endParaRPr lang="en-US" sz="800" dirty="0">
              <a:solidFill>
                <a:srgbClr val="000000"/>
              </a:solidFill>
              <a:latin typeface="Arial"/>
              <a:ea typeface="ＭＳ Ｐゴシック"/>
            </a:endParaRPr>
          </a:p>
        </p:txBody>
      </p:sp>
      <p:grpSp>
        <p:nvGrpSpPr>
          <p:cNvPr id="8" name="McK Title Elements"/>
          <p:cNvGrpSpPr>
            <a:grpSpLocks/>
          </p:cNvGrpSpPr>
          <p:nvPr/>
        </p:nvGrpSpPr>
        <p:grpSpPr bwMode="auto">
          <a:xfrm>
            <a:off x="9" y="7"/>
            <a:ext cx="12187680" cy="6859620"/>
            <a:chOff x="0" y="0"/>
            <a:chExt cx="5643" cy="4235"/>
          </a:xfrm>
        </p:grpSpPr>
        <p:sp>
          <p:nvSpPr>
            <p:cNvPr id="9" name="McK Document type"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2" eaLnBrk="1" fontAlgn="base" hangingPunct="1">
                <a:spcBef>
                  <a:spcPct val="0"/>
                </a:spcBef>
                <a:spcAft>
                  <a:spcPct val="0"/>
                </a:spcAft>
                <a:defRPr/>
              </a:pPr>
              <a:r>
                <a:rPr lang="en-US" sz="1400" dirty="0">
                  <a:solidFill>
                    <a:srgbClr val="000000"/>
                  </a:solidFill>
                  <a:latin typeface="Arial"/>
                  <a:ea typeface="ＭＳ Ｐゴシック"/>
                </a:rPr>
                <a:t>Document type</a:t>
              </a:r>
            </a:p>
          </p:txBody>
        </p:sp>
        <p:sp>
          <p:nvSpPr>
            <p:cNvPr id="10" name="McK Date" hidden="1"/>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2" eaLnBrk="1" fontAlgn="base" hangingPunct="1">
                <a:spcBef>
                  <a:spcPct val="0"/>
                </a:spcBef>
                <a:spcAft>
                  <a:spcPct val="0"/>
                </a:spcAft>
                <a:defRPr/>
              </a:pPr>
              <a:r>
                <a:rPr lang="en-US" sz="1400" dirty="0">
                  <a:solidFill>
                    <a:srgbClr val="000000"/>
                  </a:solidFill>
                  <a:latin typeface="Arial"/>
                  <a:ea typeface="ＭＳ Ｐゴシック"/>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680" eaLnBrk="0" fontAlgn="base" hangingPunct="0">
                <a:spcBef>
                  <a:spcPct val="0"/>
                </a:spcBef>
                <a:spcAft>
                  <a:spcPct val="0"/>
                </a:spcAft>
              </a:pPr>
              <a:r>
                <a:rPr lang="en-US" sz="800" dirty="0">
                  <a:solidFill>
                    <a:srgbClr val="000000"/>
                  </a:solidFill>
                  <a:latin typeface="Arial"/>
                  <a:ea typeface="ＭＳ Ｐゴシック"/>
                </a:rPr>
                <a:t>CONFIDENTIAL AND PROPRIETARY</a:t>
              </a:r>
            </a:p>
            <a:p>
              <a:pPr defTabSz="820680" eaLnBrk="0" fontAlgn="base" hangingPunct="0">
                <a:spcBef>
                  <a:spcPct val="0"/>
                </a:spcBef>
                <a:spcAft>
                  <a:spcPct val="0"/>
                </a:spcAft>
              </a:pPr>
              <a:r>
                <a:rPr lang="en-US" sz="800" dirty="0">
                  <a:solidFill>
                    <a:srgbClr val="000000"/>
                  </a:solidFill>
                  <a:latin typeface="Arial"/>
                  <a:ea typeface="ＭＳ Ｐゴシック"/>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2" fontAlgn="base">
                <a:spcBef>
                  <a:spcPct val="0"/>
                </a:spcBef>
                <a:spcAft>
                  <a:spcPct val="0"/>
                </a:spcAft>
              </a:pPr>
              <a:endParaRPr lang="en-US" sz="1600" dirty="0">
                <a:solidFill>
                  <a:srgbClr val="000000"/>
                </a:solidFill>
                <a:latin typeface="Arial"/>
                <a:ea typeface="ＭＳ Ｐゴシック"/>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2" fontAlgn="base">
                <a:spcBef>
                  <a:spcPct val="0"/>
                </a:spcBef>
                <a:spcAft>
                  <a:spcPct val="0"/>
                </a:spcAft>
              </a:pPr>
              <a:endParaRPr lang="en-US" sz="1600" dirty="0">
                <a:solidFill>
                  <a:srgbClr val="000000"/>
                </a:solidFill>
                <a:latin typeface="Arial"/>
                <a:ea typeface="ＭＳ Ｐゴシック"/>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2" fontAlgn="base">
                <a:spcBef>
                  <a:spcPct val="0"/>
                </a:spcBef>
                <a:spcAft>
                  <a:spcPct val="0"/>
                </a:spcAft>
              </a:pPr>
              <a:endParaRPr lang="en-US" sz="1600" dirty="0">
                <a:solidFill>
                  <a:srgbClr val="000000"/>
                </a:solidFill>
                <a:latin typeface="Arial"/>
                <a:ea typeface="ＭＳ Ｐゴシック"/>
              </a:endParaRPr>
            </a:p>
          </p:txBody>
        </p:sp>
      </p:grpSp>
      <p:pic>
        <p:nvPicPr>
          <p:cNvPr id="18" name="TitleBottomBarBW" hidden="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60089" y="6574553"/>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505559" y="3036402"/>
            <a:ext cx="5044763" cy="507831"/>
          </a:xfrm>
          <a:prstGeom prst="rect">
            <a:avLst/>
          </a:prstGeom>
        </p:spPr>
        <p:txBody>
          <a:bodyPr/>
          <a:lstStyle>
            <a:lvl1pPr>
              <a:defRPr sz="3300" b="0" baseline="0">
                <a:latin typeface="Calibri" panose="020F0502020204030204" pitchFamily="34" charset="0"/>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a:xfrm>
            <a:off x="505567" y="5524950"/>
            <a:ext cx="5044764" cy="219820"/>
          </a:xfrm>
        </p:spPr>
        <p:txBody>
          <a:bodyPr wrap="square">
            <a:spAutoFit/>
          </a:bodyPr>
          <a:lstStyle>
            <a:lvl1pPr>
              <a:defRPr sz="1400" baseline="0">
                <a:solidFill>
                  <a:schemeClr val="accent6"/>
                </a:solidFill>
                <a:latin typeface="Calibri" panose="020F0502020204030204" pitchFamily="34" charset="0"/>
                <a:ea typeface="+mj-ea"/>
              </a:defRPr>
            </a:lvl1pPr>
          </a:lstStyle>
          <a:p>
            <a:pPr lvl="0"/>
            <a:r>
              <a:rPr lang="en-US" noProof="0"/>
              <a:t>Click to edit Master subtitle style</a:t>
            </a:r>
          </a:p>
        </p:txBody>
      </p:sp>
      <p:sp>
        <p:nvSpPr>
          <p:cNvPr id="21" name="Rectangle 20"/>
          <p:cNvSpPr>
            <a:spLocks/>
          </p:cNvSpPr>
          <p:nvPr userDrawn="1"/>
        </p:nvSpPr>
        <p:spPr>
          <a:xfrm>
            <a:off x="5969" y="2532205"/>
            <a:ext cx="12179808" cy="106006"/>
          </a:xfrm>
          <a:prstGeom prst="rect">
            <a:avLst/>
          </a:prstGeom>
          <a:solidFill>
            <a:schemeClr val="accent6">
              <a:lumMod val="20000"/>
              <a:lumOff val="80000"/>
            </a:schemeClr>
          </a:solidFill>
          <a:ln w="9525">
            <a:noFill/>
          </a:ln>
          <a:scene3d>
            <a:camera prst="orthographicFront"/>
            <a:lightRig rig="threePt" dir="t"/>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defTabSz="914012" fontAlgn="base">
              <a:spcBef>
                <a:spcPct val="0"/>
              </a:spcBef>
              <a:spcAft>
                <a:spcPct val="0"/>
              </a:spcAft>
            </a:pPr>
            <a:endParaRPr lang="en-US" sz="1600" dirty="0">
              <a:solidFill>
                <a:srgbClr val="FFFFFF"/>
              </a:solidFill>
              <a:latin typeface="Arial"/>
              <a:ea typeface="ＭＳ Ｐゴシック"/>
            </a:endParaRPr>
          </a:p>
        </p:txBody>
      </p:sp>
      <p:sp>
        <p:nvSpPr>
          <p:cNvPr id="6" name="Rectangle 5"/>
          <p:cNvSpPr>
            <a:spLocks/>
          </p:cNvSpPr>
          <p:nvPr userDrawn="1"/>
        </p:nvSpPr>
        <p:spPr>
          <a:xfrm>
            <a:off x="10" y="10154"/>
            <a:ext cx="3566150" cy="2523744"/>
          </a:xfrm>
          <a:prstGeom prst="rect">
            <a:avLst/>
          </a:prstGeom>
          <a:solidFill>
            <a:srgbClr val="00044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defTabSz="914012" fontAlgn="base">
              <a:spcBef>
                <a:spcPct val="0"/>
              </a:spcBef>
              <a:spcAft>
                <a:spcPct val="0"/>
              </a:spcAft>
            </a:pPr>
            <a:endParaRPr lang="en-US" sz="1600" dirty="0">
              <a:solidFill>
                <a:srgbClr val="000000"/>
              </a:solidFill>
              <a:latin typeface="Arial"/>
              <a:ea typeface="ＭＳ Ｐゴシック"/>
            </a:endParaRPr>
          </a:p>
        </p:txBody>
      </p:sp>
      <p:sp>
        <p:nvSpPr>
          <p:cNvPr id="23" name="Freeform 53"/>
          <p:cNvSpPr>
            <a:spLocks/>
          </p:cNvSpPr>
          <p:nvPr userDrawn="1"/>
        </p:nvSpPr>
        <p:spPr bwMode="gray">
          <a:xfrm>
            <a:off x="8313200" y="2894275"/>
            <a:ext cx="2000505" cy="3499478"/>
          </a:xfrm>
          <a:custGeom>
            <a:avLst/>
            <a:gdLst>
              <a:gd name="T0" fmla="*/ 247 w 415"/>
              <a:gd name="T1" fmla="*/ 720 h 726"/>
              <a:gd name="T2" fmla="*/ 235 w 415"/>
              <a:gd name="T3" fmla="*/ 708 h 726"/>
              <a:gd name="T4" fmla="*/ 229 w 415"/>
              <a:gd name="T5" fmla="*/ 672 h 726"/>
              <a:gd name="T6" fmla="*/ 223 w 415"/>
              <a:gd name="T7" fmla="*/ 642 h 726"/>
              <a:gd name="T8" fmla="*/ 199 w 415"/>
              <a:gd name="T9" fmla="*/ 618 h 726"/>
              <a:gd name="T10" fmla="*/ 169 w 415"/>
              <a:gd name="T11" fmla="*/ 612 h 726"/>
              <a:gd name="T12" fmla="*/ 151 w 415"/>
              <a:gd name="T13" fmla="*/ 594 h 726"/>
              <a:gd name="T14" fmla="*/ 127 w 415"/>
              <a:gd name="T15" fmla="*/ 570 h 726"/>
              <a:gd name="T16" fmla="*/ 133 w 415"/>
              <a:gd name="T17" fmla="*/ 528 h 726"/>
              <a:gd name="T18" fmla="*/ 139 w 415"/>
              <a:gd name="T19" fmla="*/ 498 h 726"/>
              <a:gd name="T20" fmla="*/ 133 w 415"/>
              <a:gd name="T21" fmla="*/ 480 h 726"/>
              <a:gd name="T22" fmla="*/ 115 w 415"/>
              <a:gd name="T23" fmla="*/ 474 h 726"/>
              <a:gd name="T24" fmla="*/ 91 w 415"/>
              <a:gd name="T25" fmla="*/ 468 h 726"/>
              <a:gd name="T26" fmla="*/ 85 w 415"/>
              <a:gd name="T27" fmla="*/ 432 h 726"/>
              <a:gd name="T28" fmla="*/ 55 w 415"/>
              <a:gd name="T29" fmla="*/ 414 h 726"/>
              <a:gd name="T30" fmla="*/ 31 w 415"/>
              <a:gd name="T31" fmla="*/ 390 h 726"/>
              <a:gd name="T32" fmla="*/ 6 w 415"/>
              <a:gd name="T33" fmla="*/ 360 h 726"/>
              <a:gd name="T34" fmla="*/ 0 w 415"/>
              <a:gd name="T35" fmla="*/ 330 h 726"/>
              <a:gd name="T36" fmla="*/ 13 w 415"/>
              <a:gd name="T37" fmla="*/ 294 h 726"/>
              <a:gd name="T38" fmla="*/ 19 w 415"/>
              <a:gd name="T39" fmla="*/ 258 h 726"/>
              <a:gd name="T40" fmla="*/ 43 w 415"/>
              <a:gd name="T41" fmla="*/ 234 h 726"/>
              <a:gd name="T42" fmla="*/ 49 w 415"/>
              <a:gd name="T43" fmla="*/ 204 h 726"/>
              <a:gd name="T44" fmla="*/ 37 w 415"/>
              <a:gd name="T45" fmla="*/ 174 h 726"/>
              <a:gd name="T46" fmla="*/ 61 w 415"/>
              <a:gd name="T47" fmla="*/ 150 h 726"/>
              <a:gd name="T48" fmla="*/ 97 w 415"/>
              <a:gd name="T49" fmla="*/ 138 h 726"/>
              <a:gd name="T50" fmla="*/ 115 w 415"/>
              <a:gd name="T51" fmla="*/ 102 h 726"/>
              <a:gd name="T52" fmla="*/ 121 w 415"/>
              <a:gd name="T53" fmla="*/ 66 h 726"/>
              <a:gd name="T54" fmla="*/ 97 w 415"/>
              <a:gd name="T55" fmla="*/ 42 h 726"/>
              <a:gd name="T56" fmla="*/ 73 w 415"/>
              <a:gd name="T57" fmla="*/ 18 h 726"/>
              <a:gd name="T58" fmla="*/ 115 w 415"/>
              <a:gd name="T59" fmla="*/ 12 h 726"/>
              <a:gd name="T60" fmla="*/ 163 w 415"/>
              <a:gd name="T61" fmla="*/ 6 h 726"/>
              <a:gd name="T62" fmla="*/ 211 w 415"/>
              <a:gd name="T63" fmla="*/ 6 h 726"/>
              <a:gd name="T64" fmla="*/ 259 w 415"/>
              <a:gd name="T65" fmla="*/ 6 h 726"/>
              <a:gd name="T66" fmla="*/ 301 w 415"/>
              <a:gd name="T67" fmla="*/ 0 h 726"/>
              <a:gd name="T68" fmla="*/ 343 w 415"/>
              <a:gd name="T69" fmla="*/ 6 h 726"/>
              <a:gd name="T70" fmla="*/ 355 w 415"/>
              <a:gd name="T71" fmla="*/ 48 h 726"/>
              <a:gd name="T72" fmla="*/ 373 w 415"/>
              <a:gd name="T73" fmla="*/ 78 h 726"/>
              <a:gd name="T74" fmla="*/ 379 w 415"/>
              <a:gd name="T75" fmla="*/ 120 h 726"/>
              <a:gd name="T76" fmla="*/ 385 w 415"/>
              <a:gd name="T77" fmla="*/ 162 h 726"/>
              <a:gd name="T78" fmla="*/ 391 w 415"/>
              <a:gd name="T79" fmla="*/ 204 h 726"/>
              <a:gd name="T80" fmla="*/ 391 w 415"/>
              <a:gd name="T81" fmla="*/ 252 h 726"/>
              <a:gd name="T82" fmla="*/ 397 w 415"/>
              <a:gd name="T83" fmla="*/ 300 h 726"/>
              <a:gd name="T84" fmla="*/ 397 w 415"/>
              <a:gd name="T85" fmla="*/ 348 h 726"/>
              <a:gd name="T86" fmla="*/ 403 w 415"/>
              <a:gd name="T87" fmla="*/ 390 h 726"/>
              <a:gd name="T88" fmla="*/ 397 w 415"/>
              <a:gd name="T89" fmla="*/ 420 h 726"/>
              <a:gd name="T90" fmla="*/ 403 w 415"/>
              <a:gd name="T91" fmla="*/ 438 h 726"/>
              <a:gd name="T92" fmla="*/ 415 w 415"/>
              <a:gd name="T93" fmla="*/ 474 h 726"/>
              <a:gd name="T94" fmla="*/ 403 w 415"/>
              <a:gd name="T95" fmla="*/ 510 h 726"/>
              <a:gd name="T96" fmla="*/ 391 w 415"/>
              <a:gd name="T97" fmla="*/ 522 h 726"/>
              <a:gd name="T98" fmla="*/ 385 w 415"/>
              <a:gd name="T99" fmla="*/ 540 h 726"/>
              <a:gd name="T100" fmla="*/ 379 w 415"/>
              <a:gd name="T101" fmla="*/ 564 h 726"/>
              <a:gd name="T102" fmla="*/ 367 w 415"/>
              <a:gd name="T103" fmla="*/ 576 h 726"/>
              <a:gd name="T104" fmla="*/ 367 w 415"/>
              <a:gd name="T105" fmla="*/ 600 h 726"/>
              <a:gd name="T106" fmla="*/ 367 w 415"/>
              <a:gd name="T107" fmla="*/ 606 h 726"/>
              <a:gd name="T108" fmla="*/ 355 w 415"/>
              <a:gd name="T109" fmla="*/ 630 h 726"/>
              <a:gd name="T110" fmla="*/ 355 w 415"/>
              <a:gd name="T111" fmla="*/ 654 h 726"/>
              <a:gd name="T112" fmla="*/ 331 w 415"/>
              <a:gd name="T113" fmla="*/ 666 h 726"/>
              <a:gd name="T114" fmla="*/ 337 w 415"/>
              <a:gd name="T115" fmla="*/ 696 h 726"/>
              <a:gd name="T116" fmla="*/ 307 w 415"/>
              <a:gd name="T117" fmla="*/ 702 h 726"/>
              <a:gd name="T118" fmla="*/ 271 w 415"/>
              <a:gd name="T119" fmla="*/ 690 h 726"/>
              <a:gd name="T120" fmla="*/ 259 w 415"/>
              <a:gd name="T121" fmla="*/ 71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26">
                <a:moveTo>
                  <a:pt x="265" y="720"/>
                </a:moveTo>
                <a:lnTo>
                  <a:pt x="265" y="726"/>
                </a:lnTo>
                <a:lnTo>
                  <a:pt x="259" y="726"/>
                </a:lnTo>
                <a:lnTo>
                  <a:pt x="259" y="720"/>
                </a:lnTo>
                <a:lnTo>
                  <a:pt x="253" y="720"/>
                </a:lnTo>
                <a:lnTo>
                  <a:pt x="253" y="714"/>
                </a:lnTo>
                <a:lnTo>
                  <a:pt x="247" y="714"/>
                </a:lnTo>
                <a:lnTo>
                  <a:pt x="247" y="720"/>
                </a:lnTo>
                <a:lnTo>
                  <a:pt x="253" y="720"/>
                </a:lnTo>
                <a:lnTo>
                  <a:pt x="247" y="720"/>
                </a:lnTo>
                <a:lnTo>
                  <a:pt x="247" y="726"/>
                </a:lnTo>
                <a:lnTo>
                  <a:pt x="247" y="720"/>
                </a:lnTo>
                <a:lnTo>
                  <a:pt x="241" y="720"/>
                </a:lnTo>
                <a:lnTo>
                  <a:pt x="235" y="720"/>
                </a:lnTo>
                <a:lnTo>
                  <a:pt x="235" y="714"/>
                </a:lnTo>
                <a:lnTo>
                  <a:pt x="235" y="708"/>
                </a:lnTo>
                <a:lnTo>
                  <a:pt x="229" y="702"/>
                </a:lnTo>
                <a:lnTo>
                  <a:pt x="229" y="696"/>
                </a:lnTo>
                <a:lnTo>
                  <a:pt x="229" y="690"/>
                </a:lnTo>
                <a:lnTo>
                  <a:pt x="223" y="690"/>
                </a:lnTo>
                <a:lnTo>
                  <a:pt x="223" y="684"/>
                </a:lnTo>
                <a:lnTo>
                  <a:pt x="223" y="678"/>
                </a:lnTo>
                <a:lnTo>
                  <a:pt x="229" y="678"/>
                </a:lnTo>
                <a:lnTo>
                  <a:pt x="229" y="672"/>
                </a:lnTo>
                <a:lnTo>
                  <a:pt x="229" y="666"/>
                </a:lnTo>
                <a:lnTo>
                  <a:pt x="223" y="666"/>
                </a:lnTo>
                <a:lnTo>
                  <a:pt x="223" y="660"/>
                </a:lnTo>
                <a:lnTo>
                  <a:pt x="223" y="654"/>
                </a:lnTo>
                <a:lnTo>
                  <a:pt x="217" y="654"/>
                </a:lnTo>
                <a:lnTo>
                  <a:pt x="217" y="648"/>
                </a:lnTo>
                <a:lnTo>
                  <a:pt x="223" y="648"/>
                </a:lnTo>
                <a:lnTo>
                  <a:pt x="223" y="642"/>
                </a:lnTo>
                <a:lnTo>
                  <a:pt x="217" y="642"/>
                </a:lnTo>
                <a:lnTo>
                  <a:pt x="217" y="636"/>
                </a:lnTo>
                <a:lnTo>
                  <a:pt x="217" y="630"/>
                </a:lnTo>
                <a:lnTo>
                  <a:pt x="211" y="630"/>
                </a:lnTo>
                <a:lnTo>
                  <a:pt x="205" y="630"/>
                </a:lnTo>
                <a:lnTo>
                  <a:pt x="205" y="624"/>
                </a:lnTo>
                <a:lnTo>
                  <a:pt x="205" y="618"/>
                </a:lnTo>
                <a:lnTo>
                  <a:pt x="199" y="618"/>
                </a:lnTo>
                <a:lnTo>
                  <a:pt x="193" y="618"/>
                </a:lnTo>
                <a:lnTo>
                  <a:pt x="193" y="612"/>
                </a:lnTo>
                <a:lnTo>
                  <a:pt x="187" y="612"/>
                </a:lnTo>
                <a:lnTo>
                  <a:pt x="187" y="606"/>
                </a:lnTo>
                <a:lnTo>
                  <a:pt x="181" y="606"/>
                </a:lnTo>
                <a:lnTo>
                  <a:pt x="181" y="612"/>
                </a:lnTo>
                <a:lnTo>
                  <a:pt x="175" y="612"/>
                </a:lnTo>
                <a:lnTo>
                  <a:pt x="169" y="612"/>
                </a:lnTo>
                <a:lnTo>
                  <a:pt x="169" y="606"/>
                </a:lnTo>
                <a:lnTo>
                  <a:pt x="175" y="606"/>
                </a:lnTo>
                <a:lnTo>
                  <a:pt x="175" y="600"/>
                </a:lnTo>
                <a:lnTo>
                  <a:pt x="169" y="600"/>
                </a:lnTo>
                <a:lnTo>
                  <a:pt x="163" y="600"/>
                </a:lnTo>
                <a:lnTo>
                  <a:pt x="163" y="594"/>
                </a:lnTo>
                <a:lnTo>
                  <a:pt x="157" y="594"/>
                </a:lnTo>
                <a:lnTo>
                  <a:pt x="151" y="594"/>
                </a:lnTo>
                <a:lnTo>
                  <a:pt x="151" y="588"/>
                </a:lnTo>
                <a:lnTo>
                  <a:pt x="145" y="588"/>
                </a:lnTo>
                <a:lnTo>
                  <a:pt x="145" y="582"/>
                </a:lnTo>
                <a:lnTo>
                  <a:pt x="139" y="582"/>
                </a:lnTo>
                <a:lnTo>
                  <a:pt x="139" y="576"/>
                </a:lnTo>
                <a:lnTo>
                  <a:pt x="133" y="576"/>
                </a:lnTo>
                <a:lnTo>
                  <a:pt x="133" y="570"/>
                </a:lnTo>
                <a:lnTo>
                  <a:pt x="127" y="570"/>
                </a:lnTo>
                <a:lnTo>
                  <a:pt x="127" y="564"/>
                </a:lnTo>
                <a:lnTo>
                  <a:pt x="127" y="558"/>
                </a:lnTo>
                <a:lnTo>
                  <a:pt x="127" y="552"/>
                </a:lnTo>
                <a:lnTo>
                  <a:pt x="127" y="546"/>
                </a:lnTo>
                <a:lnTo>
                  <a:pt x="133" y="546"/>
                </a:lnTo>
                <a:lnTo>
                  <a:pt x="133" y="540"/>
                </a:lnTo>
                <a:lnTo>
                  <a:pt x="133" y="534"/>
                </a:lnTo>
                <a:lnTo>
                  <a:pt x="133" y="528"/>
                </a:lnTo>
                <a:lnTo>
                  <a:pt x="139" y="528"/>
                </a:lnTo>
                <a:lnTo>
                  <a:pt x="139" y="522"/>
                </a:lnTo>
                <a:lnTo>
                  <a:pt x="145" y="522"/>
                </a:lnTo>
                <a:lnTo>
                  <a:pt x="145" y="516"/>
                </a:lnTo>
                <a:lnTo>
                  <a:pt x="145" y="510"/>
                </a:lnTo>
                <a:lnTo>
                  <a:pt x="139" y="510"/>
                </a:lnTo>
                <a:lnTo>
                  <a:pt x="139" y="504"/>
                </a:lnTo>
                <a:lnTo>
                  <a:pt x="139" y="498"/>
                </a:lnTo>
                <a:lnTo>
                  <a:pt x="145" y="498"/>
                </a:lnTo>
                <a:lnTo>
                  <a:pt x="145" y="492"/>
                </a:lnTo>
                <a:lnTo>
                  <a:pt x="151" y="492"/>
                </a:lnTo>
                <a:lnTo>
                  <a:pt x="151" y="486"/>
                </a:lnTo>
                <a:lnTo>
                  <a:pt x="145" y="486"/>
                </a:lnTo>
                <a:lnTo>
                  <a:pt x="145" y="480"/>
                </a:lnTo>
                <a:lnTo>
                  <a:pt x="139" y="480"/>
                </a:lnTo>
                <a:lnTo>
                  <a:pt x="133" y="480"/>
                </a:lnTo>
                <a:lnTo>
                  <a:pt x="133" y="474"/>
                </a:lnTo>
                <a:lnTo>
                  <a:pt x="127" y="474"/>
                </a:lnTo>
                <a:lnTo>
                  <a:pt x="127" y="480"/>
                </a:lnTo>
                <a:lnTo>
                  <a:pt x="127" y="474"/>
                </a:lnTo>
                <a:lnTo>
                  <a:pt x="127" y="480"/>
                </a:lnTo>
                <a:lnTo>
                  <a:pt x="127" y="474"/>
                </a:lnTo>
                <a:lnTo>
                  <a:pt x="121" y="474"/>
                </a:lnTo>
                <a:lnTo>
                  <a:pt x="115" y="474"/>
                </a:lnTo>
                <a:lnTo>
                  <a:pt x="109" y="474"/>
                </a:lnTo>
                <a:lnTo>
                  <a:pt x="109" y="480"/>
                </a:lnTo>
                <a:lnTo>
                  <a:pt x="103" y="486"/>
                </a:lnTo>
                <a:lnTo>
                  <a:pt x="97" y="486"/>
                </a:lnTo>
                <a:lnTo>
                  <a:pt x="97" y="480"/>
                </a:lnTo>
                <a:lnTo>
                  <a:pt x="91" y="480"/>
                </a:lnTo>
                <a:lnTo>
                  <a:pt x="91" y="474"/>
                </a:lnTo>
                <a:lnTo>
                  <a:pt x="91" y="468"/>
                </a:lnTo>
                <a:lnTo>
                  <a:pt x="85" y="462"/>
                </a:lnTo>
                <a:lnTo>
                  <a:pt x="91" y="462"/>
                </a:lnTo>
                <a:lnTo>
                  <a:pt x="91" y="456"/>
                </a:lnTo>
                <a:lnTo>
                  <a:pt x="91" y="450"/>
                </a:lnTo>
                <a:lnTo>
                  <a:pt x="85" y="450"/>
                </a:lnTo>
                <a:lnTo>
                  <a:pt x="85" y="444"/>
                </a:lnTo>
                <a:lnTo>
                  <a:pt x="85" y="438"/>
                </a:lnTo>
                <a:lnTo>
                  <a:pt x="85" y="432"/>
                </a:lnTo>
                <a:lnTo>
                  <a:pt x="79" y="432"/>
                </a:lnTo>
                <a:lnTo>
                  <a:pt x="79" y="426"/>
                </a:lnTo>
                <a:lnTo>
                  <a:pt x="73" y="426"/>
                </a:lnTo>
                <a:lnTo>
                  <a:pt x="67" y="426"/>
                </a:lnTo>
                <a:lnTo>
                  <a:pt x="67" y="420"/>
                </a:lnTo>
                <a:lnTo>
                  <a:pt x="61" y="420"/>
                </a:lnTo>
                <a:lnTo>
                  <a:pt x="61" y="414"/>
                </a:lnTo>
                <a:lnTo>
                  <a:pt x="55" y="414"/>
                </a:lnTo>
                <a:lnTo>
                  <a:pt x="49" y="414"/>
                </a:lnTo>
                <a:lnTo>
                  <a:pt x="49" y="408"/>
                </a:lnTo>
                <a:lnTo>
                  <a:pt x="49" y="402"/>
                </a:lnTo>
                <a:lnTo>
                  <a:pt x="43" y="402"/>
                </a:lnTo>
                <a:lnTo>
                  <a:pt x="37" y="402"/>
                </a:lnTo>
                <a:lnTo>
                  <a:pt x="37" y="396"/>
                </a:lnTo>
                <a:lnTo>
                  <a:pt x="37" y="390"/>
                </a:lnTo>
                <a:lnTo>
                  <a:pt x="31" y="390"/>
                </a:lnTo>
                <a:lnTo>
                  <a:pt x="31" y="384"/>
                </a:lnTo>
                <a:lnTo>
                  <a:pt x="25" y="384"/>
                </a:lnTo>
                <a:lnTo>
                  <a:pt x="19" y="378"/>
                </a:lnTo>
                <a:lnTo>
                  <a:pt x="19" y="372"/>
                </a:lnTo>
                <a:lnTo>
                  <a:pt x="19" y="366"/>
                </a:lnTo>
                <a:lnTo>
                  <a:pt x="13" y="366"/>
                </a:lnTo>
                <a:lnTo>
                  <a:pt x="13" y="360"/>
                </a:lnTo>
                <a:lnTo>
                  <a:pt x="6" y="360"/>
                </a:lnTo>
                <a:lnTo>
                  <a:pt x="6" y="354"/>
                </a:lnTo>
                <a:lnTo>
                  <a:pt x="13" y="354"/>
                </a:lnTo>
                <a:lnTo>
                  <a:pt x="13" y="348"/>
                </a:lnTo>
                <a:lnTo>
                  <a:pt x="6" y="348"/>
                </a:lnTo>
                <a:lnTo>
                  <a:pt x="6" y="342"/>
                </a:lnTo>
                <a:lnTo>
                  <a:pt x="0" y="342"/>
                </a:lnTo>
                <a:lnTo>
                  <a:pt x="0" y="336"/>
                </a:lnTo>
                <a:lnTo>
                  <a:pt x="0" y="330"/>
                </a:lnTo>
                <a:lnTo>
                  <a:pt x="0" y="324"/>
                </a:lnTo>
                <a:lnTo>
                  <a:pt x="0" y="318"/>
                </a:lnTo>
                <a:lnTo>
                  <a:pt x="0" y="312"/>
                </a:lnTo>
                <a:lnTo>
                  <a:pt x="0" y="306"/>
                </a:lnTo>
                <a:lnTo>
                  <a:pt x="0" y="300"/>
                </a:lnTo>
                <a:lnTo>
                  <a:pt x="6" y="300"/>
                </a:lnTo>
                <a:lnTo>
                  <a:pt x="6" y="294"/>
                </a:lnTo>
                <a:lnTo>
                  <a:pt x="13" y="294"/>
                </a:lnTo>
                <a:lnTo>
                  <a:pt x="13" y="288"/>
                </a:lnTo>
                <a:lnTo>
                  <a:pt x="13" y="282"/>
                </a:lnTo>
                <a:lnTo>
                  <a:pt x="13" y="276"/>
                </a:lnTo>
                <a:lnTo>
                  <a:pt x="13" y="270"/>
                </a:lnTo>
                <a:lnTo>
                  <a:pt x="6" y="270"/>
                </a:lnTo>
                <a:lnTo>
                  <a:pt x="13" y="270"/>
                </a:lnTo>
                <a:lnTo>
                  <a:pt x="13" y="264"/>
                </a:lnTo>
                <a:lnTo>
                  <a:pt x="19" y="258"/>
                </a:lnTo>
                <a:lnTo>
                  <a:pt x="25" y="258"/>
                </a:lnTo>
                <a:lnTo>
                  <a:pt x="31" y="258"/>
                </a:lnTo>
                <a:lnTo>
                  <a:pt x="37" y="258"/>
                </a:lnTo>
                <a:lnTo>
                  <a:pt x="37" y="252"/>
                </a:lnTo>
                <a:lnTo>
                  <a:pt x="37" y="246"/>
                </a:lnTo>
                <a:lnTo>
                  <a:pt x="37" y="240"/>
                </a:lnTo>
                <a:lnTo>
                  <a:pt x="37" y="234"/>
                </a:lnTo>
                <a:lnTo>
                  <a:pt x="43" y="234"/>
                </a:lnTo>
                <a:lnTo>
                  <a:pt x="43" y="228"/>
                </a:lnTo>
                <a:lnTo>
                  <a:pt x="43" y="222"/>
                </a:lnTo>
                <a:lnTo>
                  <a:pt x="49" y="222"/>
                </a:lnTo>
                <a:lnTo>
                  <a:pt x="49" y="216"/>
                </a:lnTo>
                <a:lnTo>
                  <a:pt x="49" y="210"/>
                </a:lnTo>
                <a:lnTo>
                  <a:pt x="55" y="210"/>
                </a:lnTo>
                <a:lnTo>
                  <a:pt x="55" y="204"/>
                </a:lnTo>
                <a:lnTo>
                  <a:pt x="49" y="204"/>
                </a:lnTo>
                <a:lnTo>
                  <a:pt x="49" y="198"/>
                </a:lnTo>
                <a:lnTo>
                  <a:pt x="49" y="192"/>
                </a:lnTo>
                <a:lnTo>
                  <a:pt x="43" y="186"/>
                </a:lnTo>
                <a:lnTo>
                  <a:pt x="43" y="192"/>
                </a:lnTo>
                <a:lnTo>
                  <a:pt x="43" y="186"/>
                </a:lnTo>
                <a:lnTo>
                  <a:pt x="37" y="186"/>
                </a:lnTo>
                <a:lnTo>
                  <a:pt x="37" y="180"/>
                </a:lnTo>
                <a:lnTo>
                  <a:pt x="37" y="174"/>
                </a:lnTo>
                <a:lnTo>
                  <a:pt x="37" y="168"/>
                </a:lnTo>
                <a:lnTo>
                  <a:pt x="37" y="162"/>
                </a:lnTo>
                <a:lnTo>
                  <a:pt x="37" y="156"/>
                </a:lnTo>
                <a:lnTo>
                  <a:pt x="43" y="156"/>
                </a:lnTo>
                <a:lnTo>
                  <a:pt x="49" y="156"/>
                </a:lnTo>
                <a:lnTo>
                  <a:pt x="55" y="156"/>
                </a:lnTo>
                <a:lnTo>
                  <a:pt x="55" y="150"/>
                </a:lnTo>
                <a:lnTo>
                  <a:pt x="61" y="150"/>
                </a:lnTo>
                <a:lnTo>
                  <a:pt x="67" y="150"/>
                </a:lnTo>
                <a:lnTo>
                  <a:pt x="73" y="150"/>
                </a:lnTo>
                <a:lnTo>
                  <a:pt x="79" y="150"/>
                </a:lnTo>
                <a:lnTo>
                  <a:pt x="79" y="144"/>
                </a:lnTo>
                <a:lnTo>
                  <a:pt x="85" y="144"/>
                </a:lnTo>
                <a:lnTo>
                  <a:pt x="85" y="138"/>
                </a:lnTo>
                <a:lnTo>
                  <a:pt x="91" y="138"/>
                </a:lnTo>
                <a:lnTo>
                  <a:pt x="97" y="138"/>
                </a:lnTo>
                <a:lnTo>
                  <a:pt x="103" y="132"/>
                </a:lnTo>
                <a:lnTo>
                  <a:pt x="109" y="132"/>
                </a:lnTo>
                <a:lnTo>
                  <a:pt x="109" y="126"/>
                </a:lnTo>
                <a:lnTo>
                  <a:pt x="109" y="120"/>
                </a:lnTo>
                <a:lnTo>
                  <a:pt x="109" y="114"/>
                </a:lnTo>
                <a:lnTo>
                  <a:pt x="109" y="108"/>
                </a:lnTo>
                <a:lnTo>
                  <a:pt x="115" y="108"/>
                </a:lnTo>
                <a:lnTo>
                  <a:pt x="115" y="102"/>
                </a:lnTo>
                <a:lnTo>
                  <a:pt x="121" y="102"/>
                </a:lnTo>
                <a:lnTo>
                  <a:pt x="121" y="96"/>
                </a:lnTo>
                <a:lnTo>
                  <a:pt x="121" y="90"/>
                </a:lnTo>
                <a:lnTo>
                  <a:pt x="121" y="84"/>
                </a:lnTo>
                <a:lnTo>
                  <a:pt x="121" y="78"/>
                </a:lnTo>
                <a:lnTo>
                  <a:pt x="127" y="78"/>
                </a:lnTo>
                <a:lnTo>
                  <a:pt x="121" y="72"/>
                </a:lnTo>
                <a:lnTo>
                  <a:pt x="121" y="66"/>
                </a:lnTo>
                <a:lnTo>
                  <a:pt x="121" y="60"/>
                </a:lnTo>
                <a:lnTo>
                  <a:pt x="115" y="60"/>
                </a:lnTo>
                <a:lnTo>
                  <a:pt x="115" y="54"/>
                </a:lnTo>
                <a:lnTo>
                  <a:pt x="109" y="54"/>
                </a:lnTo>
                <a:lnTo>
                  <a:pt x="103" y="54"/>
                </a:lnTo>
                <a:lnTo>
                  <a:pt x="103" y="48"/>
                </a:lnTo>
                <a:lnTo>
                  <a:pt x="97" y="48"/>
                </a:lnTo>
                <a:lnTo>
                  <a:pt x="97" y="42"/>
                </a:lnTo>
                <a:lnTo>
                  <a:pt x="97" y="36"/>
                </a:lnTo>
                <a:lnTo>
                  <a:pt x="91" y="36"/>
                </a:lnTo>
                <a:lnTo>
                  <a:pt x="91" y="30"/>
                </a:lnTo>
                <a:lnTo>
                  <a:pt x="85" y="30"/>
                </a:lnTo>
                <a:lnTo>
                  <a:pt x="85" y="24"/>
                </a:lnTo>
                <a:lnTo>
                  <a:pt x="79" y="24"/>
                </a:lnTo>
                <a:lnTo>
                  <a:pt x="79" y="18"/>
                </a:lnTo>
                <a:lnTo>
                  <a:pt x="73" y="18"/>
                </a:lnTo>
                <a:lnTo>
                  <a:pt x="73" y="12"/>
                </a:lnTo>
                <a:lnTo>
                  <a:pt x="79" y="12"/>
                </a:lnTo>
                <a:lnTo>
                  <a:pt x="85" y="12"/>
                </a:lnTo>
                <a:lnTo>
                  <a:pt x="91" y="12"/>
                </a:lnTo>
                <a:lnTo>
                  <a:pt x="97" y="12"/>
                </a:lnTo>
                <a:lnTo>
                  <a:pt x="103" y="12"/>
                </a:lnTo>
                <a:lnTo>
                  <a:pt x="109" y="12"/>
                </a:lnTo>
                <a:lnTo>
                  <a:pt x="115" y="12"/>
                </a:lnTo>
                <a:lnTo>
                  <a:pt x="121" y="12"/>
                </a:lnTo>
                <a:lnTo>
                  <a:pt x="127" y="12"/>
                </a:lnTo>
                <a:lnTo>
                  <a:pt x="133" y="12"/>
                </a:lnTo>
                <a:lnTo>
                  <a:pt x="139" y="12"/>
                </a:lnTo>
                <a:lnTo>
                  <a:pt x="145" y="12"/>
                </a:lnTo>
                <a:lnTo>
                  <a:pt x="151" y="12"/>
                </a:lnTo>
                <a:lnTo>
                  <a:pt x="157" y="6"/>
                </a:lnTo>
                <a:lnTo>
                  <a:pt x="163" y="6"/>
                </a:lnTo>
                <a:lnTo>
                  <a:pt x="169" y="6"/>
                </a:lnTo>
                <a:lnTo>
                  <a:pt x="175" y="6"/>
                </a:lnTo>
                <a:lnTo>
                  <a:pt x="181" y="6"/>
                </a:lnTo>
                <a:lnTo>
                  <a:pt x="187" y="6"/>
                </a:lnTo>
                <a:lnTo>
                  <a:pt x="193" y="6"/>
                </a:lnTo>
                <a:lnTo>
                  <a:pt x="199" y="6"/>
                </a:lnTo>
                <a:lnTo>
                  <a:pt x="205" y="6"/>
                </a:lnTo>
                <a:lnTo>
                  <a:pt x="211" y="6"/>
                </a:lnTo>
                <a:lnTo>
                  <a:pt x="217" y="6"/>
                </a:lnTo>
                <a:lnTo>
                  <a:pt x="223" y="6"/>
                </a:lnTo>
                <a:lnTo>
                  <a:pt x="229" y="6"/>
                </a:lnTo>
                <a:lnTo>
                  <a:pt x="235" y="6"/>
                </a:lnTo>
                <a:lnTo>
                  <a:pt x="241" y="6"/>
                </a:lnTo>
                <a:lnTo>
                  <a:pt x="247" y="6"/>
                </a:lnTo>
                <a:lnTo>
                  <a:pt x="253" y="6"/>
                </a:lnTo>
                <a:lnTo>
                  <a:pt x="259" y="6"/>
                </a:lnTo>
                <a:lnTo>
                  <a:pt x="265" y="6"/>
                </a:lnTo>
                <a:lnTo>
                  <a:pt x="271" y="6"/>
                </a:lnTo>
                <a:lnTo>
                  <a:pt x="277" y="6"/>
                </a:lnTo>
                <a:lnTo>
                  <a:pt x="277" y="0"/>
                </a:lnTo>
                <a:lnTo>
                  <a:pt x="283" y="0"/>
                </a:lnTo>
                <a:lnTo>
                  <a:pt x="289" y="0"/>
                </a:lnTo>
                <a:lnTo>
                  <a:pt x="295" y="0"/>
                </a:lnTo>
                <a:lnTo>
                  <a:pt x="301" y="0"/>
                </a:lnTo>
                <a:lnTo>
                  <a:pt x="307" y="0"/>
                </a:lnTo>
                <a:lnTo>
                  <a:pt x="313" y="0"/>
                </a:lnTo>
                <a:lnTo>
                  <a:pt x="319" y="0"/>
                </a:lnTo>
                <a:lnTo>
                  <a:pt x="325" y="0"/>
                </a:lnTo>
                <a:lnTo>
                  <a:pt x="331" y="0"/>
                </a:lnTo>
                <a:lnTo>
                  <a:pt x="337" y="0"/>
                </a:lnTo>
                <a:lnTo>
                  <a:pt x="343" y="0"/>
                </a:lnTo>
                <a:lnTo>
                  <a:pt x="343" y="6"/>
                </a:lnTo>
                <a:lnTo>
                  <a:pt x="343" y="12"/>
                </a:lnTo>
                <a:lnTo>
                  <a:pt x="343" y="18"/>
                </a:lnTo>
                <a:lnTo>
                  <a:pt x="343" y="24"/>
                </a:lnTo>
                <a:lnTo>
                  <a:pt x="343" y="30"/>
                </a:lnTo>
                <a:lnTo>
                  <a:pt x="349" y="30"/>
                </a:lnTo>
                <a:lnTo>
                  <a:pt x="349" y="36"/>
                </a:lnTo>
                <a:lnTo>
                  <a:pt x="355" y="42"/>
                </a:lnTo>
                <a:lnTo>
                  <a:pt x="355" y="48"/>
                </a:lnTo>
                <a:lnTo>
                  <a:pt x="361" y="48"/>
                </a:lnTo>
                <a:lnTo>
                  <a:pt x="361" y="54"/>
                </a:lnTo>
                <a:lnTo>
                  <a:pt x="361" y="60"/>
                </a:lnTo>
                <a:lnTo>
                  <a:pt x="367" y="60"/>
                </a:lnTo>
                <a:lnTo>
                  <a:pt x="367" y="66"/>
                </a:lnTo>
                <a:lnTo>
                  <a:pt x="367" y="72"/>
                </a:lnTo>
                <a:lnTo>
                  <a:pt x="367" y="78"/>
                </a:lnTo>
                <a:lnTo>
                  <a:pt x="373" y="78"/>
                </a:lnTo>
                <a:lnTo>
                  <a:pt x="373" y="84"/>
                </a:lnTo>
                <a:lnTo>
                  <a:pt x="373" y="90"/>
                </a:lnTo>
                <a:lnTo>
                  <a:pt x="379" y="90"/>
                </a:lnTo>
                <a:lnTo>
                  <a:pt x="379" y="96"/>
                </a:lnTo>
                <a:lnTo>
                  <a:pt x="379" y="102"/>
                </a:lnTo>
                <a:lnTo>
                  <a:pt x="379" y="108"/>
                </a:lnTo>
                <a:lnTo>
                  <a:pt x="379" y="114"/>
                </a:lnTo>
                <a:lnTo>
                  <a:pt x="379" y="120"/>
                </a:lnTo>
                <a:lnTo>
                  <a:pt x="385" y="120"/>
                </a:lnTo>
                <a:lnTo>
                  <a:pt x="385" y="126"/>
                </a:lnTo>
                <a:lnTo>
                  <a:pt x="385" y="132"/>
                </a:lnTo>
                <a:lnTo>
                  <a:pt x="385" y="138"/>
                </a:lnTo>
                <a:lnTo>
                  <a:pt x="385" y="144"/>
                </a:lnTo>
                <a:lnTo>
                  <a:pt x="385" y="150"/>
                </a:lnTo>
                <a:lnTo>
                  <a:pt x="385" y="156"/>
                </a:lnTo>
                <a:lnTo>
                  <a:pt x="385" y="162"/>
                </a:lnTo>
                <a:lnTo>
                  <a:pt x="385" y="168"/>
                </a:lnTo>
                <a:lnTo>
                  <a:pt x="385" y="174"/>
                </a:lnTo>
                <a:lnTo>
                  <a:pt x="385" y="180"/>
                </a:lnTo>
                <a:lnTo>
                  <a:pt x="385" y="186"/>
                </a:lnTo>
                <a:lnTo>
                  <a:pt x="385" y="192"/>
                </a:lnTo>
                <a:lnTo>
                  <a:pt x="391" y="192"/>
                </a:lnTo>
                <a:lnTo>
                  <a:pt x="391" y="198"/>
                </a:lnTo>
                <a:lnTo>
                  <a:pt x="391" y="204"/>
                </a:lnTo>
                <a:lnTo>
                  <a:pt x="391" y="210"/>
                </a:lnTo>
                <a:lnTo>
                  <a:pt x="391" y="216"/>
                </a:lnTo>
                <a:lnTo>
                  <a:pt x="391" y="222"/>
                </a:lnTo>
                <a:lnTo>
                  <a:pt x="391" y="228"/>
                </a:lnTo>
                <a:lnTo>
                  <a:pt x="391" y="234"/>
                </a:lnTo>
                <a:lnTo>
                  <a:pt x="391" y="240"/>
                </a:lnTo>
                <a:lnTo>
                  <a:pt x="391" y="246"/>
                </a:lnTo>
                <a:lnTo>
                  <a:pt x="391" y="252"/>
                </a:lnTo>
                <a:lnTo>
                  <a:pt x="391" y="258"/>
                </a:lnTo>
                <a:lnTo>
                  <a:pt x="391" y="264"/>
                </a:lnTo>
                <a:lnTo>
                  <a:pt x="397" y="270"/>
                </a:lnTo>
                <a:lnTo>
                  <a:pt x="397" y="276"/>
                </a:lnTo>
                <a:lnTo>
                  <a:pt x="397" y="282"/>
                </a:lnTo>
                <a:lnTo>
                  <a:pt x="397" y="288"/>
                </a:lnTo>
                <a:lnTo>
                  <a:pt x="397" y="294"/>
                </a:lnTo>
                <a:lnTo>
                  <a:pt x="397" y="300"/>
                </a:lnTo>
                <a:lnTo>
                  <a:pt x="397" y="306"/>
                </a:lnTo>
                <a:lnTo>
                  <a:pt x="397" y="312"/>
                </a:lnTo>
                <a:lnTo>
                  <a:pt x="397" y="318"/>
                </a:lnTo>
                <a:lnTo>
                  <a:pt x="397" y="324"/>
                </a:lnTo>
                <a:lnTo>
                  <a:pt x="397" y="330"/>
                </a:lnTo>
                <a:lnTo>
                  <a:pt x="397" y="336"/>
                </a:lnTo>
                <a:lnTo>
                  <a:pt x="397" y="342"/>
                </a:lnTo>
                <a:lnTo>
                  <a:pt x="397" y="348"/>
                </a:lnTo>
                <a:lnTo>
                  <a:pt x="403" y="348"/>
                </a:lnTo>
                <a:lnTo>
                  <a:pt x="403" y="354"/>
                </a:lnTo>
                <a:lnTo>
                  <a:pt x="403" y="360"/>
                </a:lnTo>
                <a:lnTo>
                  <a:pt x="403" y="366"/>
                </a:lnTo>
                <a:lnTo>
                  <a:pt x="403" y="372"/>
                </a:lnTo>
                <a:lnTo>
                  <a:pt x="403" y="378"/>
                </a:lnTo>
                <a:lnTo>
                  <a:pt x="403" y="384"/>
                </a:lnTo>
                <a:lnTo>
                  <a:pt x="403" y="390"/>
                </a:lnTo>
                <a:lnTo>
                  <a:pt x="403" y="396"/>
                </a:lnTo>
                <a:lnTo>
                  <a:pt x="403" y="402"/>
                </a:lnTo>
                <a:lnTo>
                  <a:pt x="403" y="408"/>
                </a:lnTo>
                <a:lnTo>
                  <a:pt x="397" y="408"/>
                </a:lnTo>
                <a:lnTo>
                  <a:pt x="397" y="414"/>
                </a:lnTo>
                <a:lnTo>
                  <a:pt x="397" y="408"/>
                </a:lnTo>
                <a:lnTo>
                  <a:pt x="397" y="414"/>
                </a:lnTo>
                <a:lnTo>
                  <a:pt x="397" y="420"/>
                </a:lnTo>
                <a:lnTo>
                  <a:pt x="403" y="420"/>
                </a:lnTo>
                <a:lnTo>
                  <a:pt x="403" y="414"/>
                </a:lnTo>
                <a:lnTo>
                  <a:pt x="403" y="420"/>
                </a:lnTo>
                <a:lnTo>
                  <a:pt x="403" y="426"/>
                </a:lnTo>
                <a:lnTo>
                  <a:pt x="397" y="426"/>
                </a:lnTo>
                <a:lnTo>
                  <a:pt x="397" y="432"/>
                </a:lnTo>
                <a:lnTo>
                  <a:pt x="397" y="438"/>
                </a:lnTo>
                <a:lnTo>
                  <a:pt x="403" y="438"/>
                </a:lnTo>
                <a:lnTo>
                  <a:pt x="403" y="444"/>
                </a:lnTo>
                <a:lnTo>
                  <a:pt x="403" y="450"/>
                </a:lnTo>
                <a:lnTo>
                  <a:pt x="409" y="450"/>
                </a:lnTo>
                <a:lnTo>
                  <a:pt x="409" y="456"/>
                </a:lnTo>
                <a:lnTo>
                  <a:pt x="409" y="462"/>
                </a:lnTo>
                <a:lnTo>
                  <a:pt x="409" y="468"/>
                </a:lnTo>
                <a:lnTo>
                  <a:pt x="409" y="474"/>
                </a:lnTo>
                <a:lnTo>
                  <a:pt x="415" y="474"/>
                </a:lnTo>
                <a:lnTo>
                  <a:pt x="415" y="480"/>
                </a:lnTo>
                <a:lnTo>
                  <a:pt x="415" y="486"/>
                </a:lnTo>
                <a:lnTo>
                  <a:pt x="415" y="492"/>
                </a:lnTo>
                <a:lnTo>
                  <a:pt x="409" y="492"/>
                </a:lnTo>
                <a:lnTo>
                  <a:pt x="403" y="492"/>
                </a:lnTo>
                <a:lnTo>
                  <a:pt x="403" y="498"/>
                </a:lnTo>
                <a:lnTo>
                  <a:pt x="403" y="504"/>
                </a:lnTo>
                <a:lnTo>
                  <a:pt x="403" y="510"/>
                </a:lnTo>
                <a:lnTo>
                  <a:pt x="397" y="510"/>
                </a:lnTo>
                <a:lnTo>
                  <a:pt x="403" y="510"/>
                </a:lnTo>
                <a:lnTo>
                  <a:pt x="403" y="516"/>
                </a:lnTo>
                <a:lnTo>
                  <a:pt x="397" y="516"/>
                </a:lnTo>
                <a:lnTo>
                  <a:pt x="391" y="516"/>
                </a:lnTo>
                <a:lnTo>
                  <a:pt x="391" y="522"/>
                </a:lnTo>
                <a:lnTo>
                  <a:pt x="397" y="522"/>
                </a:lnTo>
                <a:lnTo>
                  <a:pt x="391" y="522"/>
                </a:lnTo>
                <a:lnTo>
                  <a:pt x="391" y="528"/>
                </a:lnTo>
                <a:lnTo>
                  <a:pt x="391" y="534"/>
                </a:lnTo>
                <a:lnTo>
                  <a:pt x="385" y="534"/>
                </a:lnTo>
                <a:lnTo>
                  <a:pt x="385" y="540"/>
                </a:lnTo>
                <a:lnTo>
                  <a:pt x="385" y="546"/>
                </a:lnTo>
                <a:lnTo>
                  <a:pt x="379" y="546"/>
                </a:lnTo>
                <a:lnTo>
                  <a:pt x="385" y="546"/>
                </a:lnTo>
                <a:lnTo>
                  <a:pt x="385" y="540"/>
                </a:lnTo>
                <a:lnTo>
                  <a:pt x="379" y="540"/>
                </a:lnTo>
                <a:lnTo>
                  <a:pt x="379" y="546"/>
                </a:lnTo>
                <a:lnTo>
                  <a:pt x="373" y="546"/>
                </a:lnTo>
                <a:lnTo>
                  <a:pt x="373" y="552"/>
                </a:lnTo>
                <a:lnTo>
                  <a:pt x="367" y="552"/>
                </a:lnTo>
                <a:lnTo>
                  <a:pt x="373" y="552"/>
                </a:lnTo>
                <a:lnTo>
                  <a:pt x="373" y="558"/>
                </a:lnTo>
                <a:lnTo>
                  <a:pt x="379" y="564"/>
                </a:lnTo>
                <a:lnTo>
                  <a:pt x="379" y="558"/>
                </a:lnTo>
                <a:lnTo>
                  <a:pt x="379" y="564"/>
                </a:lnTo>
                <a:lnTo>
                  <a:pt x="373" y="564"/>
                </a:lnTo>
                <a:lnTo>
                  <a:pt x="373" y="570"/>
                </a:lnTo>
                <a:lnTo>
                  <a:pt x="367" y="570"/>
                </a:lnTo>
                <a:lnTo>
                  <a:pt x="373" y="570"/>
                </a:lnTo>
                <a:lnTo>
                  <a:pt x="373" y="576"/>
                </a:lnTo>
                <a:lnTo>
                  <a:pt x="367" y="576"/>
                </a:lnTo>
                <a:lnTo>
                  <a:pt x="367" y="582"/>
                </a:lnTo>
                <a:lnTo>
                  <a:pt x="367" y="576"/>
                </a:lnTo>
                <a:lnTo>
                  <a:pt x="367" y="582"/>
                </a:lnTo>
                <a:lnTo>
                  <a:pt x="367" y="588"/>
                </a:lnTo>
                <a:lnTo>
                  <a:pt x="367" y="594"/>
                </a:lnTo>
                <a:lnTo>
                  <a:pt x="373" y="594"/>
                </a:lnTo>
                <a:lnTo>
                  <a:pt x="373" y="600"/>
                </a:lnTo>
                <a:lnTo>
                  <a:pt x="367" y="600"/>
                </a:lnTo>
                <a:lnTo>
                  <a:pt x="361" y="594"/>
                </a:lnTo>
                <a:lnTo>
                  <a:pt x="361" y="600"/>
                </a:lnTo>
                <a:lnTo>
                  <a:pt x="367" y="600"/>
                </a:lnTo>
                <a:lnTo>
                  <a:pt x="367" y="606"/>
                </a:lnTo>
                <a:lnTo>
                  <a:pt x="361" y="606"/>
                </a:lnTo>
                <a:lnTo>
                  <a:pt x="367" y="606"/>
                </a:lnTo>
                <a:lnTo>
                  <a:pt x="367" y="612"/>
                </a:lnTo>
                <a:lnTo>
                  <a:pt x="367" y="606"/>
                </a:lnTo>
                <a:lnTo>
                  <a:pt x="367" y="612"/>
                </a:lnTo>
                <a:lnTo>
                  <a:pt x="373" y="612"/>
                </a:lnTo>
                <a:lnTo>
                  <a:pt x="367" y="612"/>
                </a:lnTo>
                <a:lnTo>
                  <a:pt x="367" y="618"/>
                </a:lnTo>
                <a:lnTo>
                  <a:pt x="361" y="618"/>
                </a:lnTo>
                <a:lnTo>
                  <a:pt x="361" y="624"/>
                </a:lnTo>
                <a:lnTo>
                  <a:pt x="361" y="630"/>
                </a:lnTo>
                <a:lnTo>
                  <a:pt x="355" y="630"/>
                </a:lnTo>
                <a:lnTo>
                  <a:pt x="361" y="630"/>
                </a:lnTo>
                <a:lnTo>
                  <a:pt x="361" y="636"/>
                </a:lnTo>
                <a:lnTo>
                  <a:pt x="361" y="642"/>
                </a:lnTo>
                <a:lnTo>
                  <a:pt x="367" y="642"/>
                </a:lnTo>
                <a:lnTo>
                  <a:pt x="367" y="648"/>
                </a:lnTo>
                <a:lnTo>
                  <a:pt x="367" y="654"/>
                </a:lnTo>
                <a:lnTo>
                  <a:pt x="361" y="654"/>
                </a:lnTo>
                <a:lnTo>
                  <a:pt x="355" y="654"/>
                </a:lnTo>
                <a:lnTo>
                  <a:pt x="349" y="654"/>
                </a:lnTo>
                <a:lnTo>
                  <a:pt x="343" y="654"/>
                </a:lnTo>
                <a:lnTo>
                  <a:pt x="343" y="660"/>
                </a:lnTo>
                <a:lnTo>
                  <a:pt x="337" y="660"/>
                </a:lnTo>
                <a:lnTo>
                  <a:pt x="337" y="666"/>
                </a:lnTo>
                <a:lnTo>
                  <a:pt x="337" y="660"/>
                </a:lnTo>
                <a:lnTo>
                  <a:pt x="331" y="660"/>
                </a:lnTo>
                <a:lnTo>
                  <a:pt x="331" y="666"/>
                </a:lnTo>
                <a:lnTo>
                  <a:pt x="325" y="666"/>
                </a:lnTo>
                <a:lnTo>
                  <a:pt x="325" y="672"/>
                </a:lnTo>
                <a:lnTo>
                  <a:pt x="325" y="678"/>
                </a:lnTo>
                <a:lnTo>
                  <a:pt x="325" y="684"/>
                </a:lnTo>
                <a:lnTo>
                  <a:pt x="331" y="684"/>
                </a:lnTo>
                <a:lnTo>
                  <a:pt x="331" y="690"/>
                </a:lnTo>
                <a:lnTo>
                  <a:pt x="331" y="696"/>
                </a:lnTo>
                <a:lnTo>
                  <a:pt x="337" y="696"/>
                </a:lnTo>
                <a:lnTo>
                  <a:pt x="337" y="702"/>
                </a:lnTo>
                <a:lnTo>
                  <a:pt x="331" y="702"/>
                </a:lnTo>
                <a:lnTo>
                  <a:pt x="331" y="708"/>
                </a:lnTo>
                <a:lnTo>
                  <a:pt x="325" y="708"/>
                </a:lnTo>
                <a:lnTo>
                  <a:pt x="319" y="708"/>
                </a:lnTo>
                <a:lnTo>
                  <a:pt x="319" y="702"/>
                </a:lnTo>
                <a:lnTo>
                  <a:pt x="313" y="702"/>
                </a:lnTo>
                <a:lnTo>
                  <a:pt x="307" y="702"/>
                </a:lnTo>
                <a:lnTo>
                  <a:pt x="301" y="702"/>
                </a:lnTo>
                <a:lnTo>
                  <a:pt x="301" y="696"/>
                </a:lnTo>
                <a:lnTo>
                  <a:pt x="295" y="696"/>
                </a:lnTo>
                <a:lnTo>
                  <a:pt x="289" y="696"/>
                </a:lnTo>
                <a:lnTo>
                  <a:pt x="289" y="690"/>
                </a:lnTo>
                <a:lnTo>
                  <a:pt x="283" y="690"/>
                </a:lnTo>
                <a:lnTo>
                  <a:pt x="277" y="690"/>
                </a:lnTo>
                <a:lnTo>
                  <a:pt x="271" y="690"/>
                </a:lnTo>
                <a:lnTo>
                  <a:pt x="271" y="696"/>
                </a:lnTo>
                <a:lnTo>
                  <a:pt x="265" y="696"/>
                </a:lnTo>
                <a:lnTo>
                  <a:pt x="265" y="702"/>
                </a:lnTo>
                <a:lnTo>
                  <a:pt x="265" y="708"/>
                </a:lnTo>
                <a:lnTo>
                  <a:pt x="265" y="702"/>
                </a:lnTo>
                <a:lnTo>
                  <a:pt x="265" y="708"/>
                </a:lnTo>
                <a:lnTo>
                  <a:pt x="259" y="708"/>
                </a:lnTo>
                <a:lnTo>
                  <a:pt x="259" y="714"/>
                </a:lnTo>
                <a:lnTo>
                  <a:pt x="259" y="720"/>
                </a:lnTo>
                <a:lnTo>
                  <a:pt x="265" y="720"/>
                </a:lnTo>
                <a:close/>
              </a:path>
            </a:pathLst>
          </a:custGeom>
          <a:solidFill>
            <a:schemeClr val="bg1"/>
          </a:solidFill>
          <a:ln w="34925" cap="flat" cmpd="sng">
            <a:solidFill>
              <a:schemeClr val="accent4">
                <a:lumMod val="90000"/>
                <a:lumOff val="10000"/>
              </a:schemeClr>
            </a:solidFill>
            <a:prstDash val="solid"/>
            <a:round/>
            <a:headEnd type="none" w="med" len="med"/>
            <a:tailEnd type="none" w="med" len="med"/>
          </a:ln>
          <a:effectLst/>
        </p:spPr>
        <p:txBody>
          <a:bodyPr lIns="93236" tIns="46619" rIns="93236" bIns="46619"/>
          <a:lstStyle/>
          <a:p>
            <a:pPr defTabSz="914012" fontAlgn="base">
              <a:spcBef>
                <a:spcPct val="0"/>
              </a:spcBef>
              <a:spcAft>
                <a:spcPct val="0"/>
              </a:spcAft>
            </a:pPr>
            <a:endParaRPr lang="en-US" sz="1600" dirty="0">
              <a:solidFill>
                <a:srgbClr val="002960"/>
              </a:solidFill>
              <a:latin typeface="Arial"/>
              <a:ea typeface="ＭＳ Ｐゴシック"/>
            </a:endParaRPr>
          </a:p>
        </p:txBody>
      </p:sp>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34934" y="4097367"/>
            <a:ext cx="1391497" cy="731033"/>
          </a:xfrm>
          <a:prstGeom prst="rect">
            <a:avLst/>
          </a:prstGeom>
        </p:spPr>
      </p:pic>
      <p:pic>
        <p:nvPicPr>
          <p:cNvPr id="19" name="Picture 18"/>
          <p:cNvPicPr>
            <a:picLocks/>
          </p:cNvPicPr>
          <p:nvPr userDrawn="1"/>
        </p:nvPicPr>
        <p:blipFill rotWithShape="1">
          <a:blip r:embed="rId7" cstate="print">
            <a:extLst>
              <a:ext uri="{28A0092B-C50C-407E-A947-70E740481C1C}">
                <a14:useLocalDpi xmlns:a14="http://schemas.microsoft.com/office/drawing/2010/main"/>
              </a:ext>
            </a:extLst>
          </a:blip>
          <a:srcRect/>
          <a:stretch/>
        </p:blipFill>
        <p:spPr>
          <a:xfrm>
            <a:off x="2877312" y="10154"/>
            <a:ext cx="9309428" cy="2521860"/>
          </a:xfrm>
          <a:prstGeom prst="rect">
            <a:avLst/>
          </a:prstGeom>
        </p:spPr>
      </p:pic>
      <p:pic>
        <p:nvPicPr>
          <p:cNvPr id="28" name="Picture 59"/>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15097" y="149783"/>
            <a:ext cx="2275136" cy="226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355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71214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46212" y="990250"/>
            <a:ext cx="11074592" cy="12561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684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08941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4" name="Content Placeholder 2"/>
          <p:cNvSpPr>
            <a:spLocks noGrp="1"/>
          </p:cNvSpPr>
          <p:nvPr>
            <p:ph sz="half" idx="1"/>
          </p:nvPr>
        </p:nvSpPr>
        <p:spPr>
          <a:xfrm>
            <a:off x="1976216" y="1990667"/>
            <a:ext cx="2822841" cy="2123658"/>
          </a:xfrm>
        </p:spPr>
        <p:txBody>
          <a:bodyPr/>
          <a:lstStyle>
            <a:lvl1pPr>
              <a:defRPr sz="29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5006396" y="1990667"/>
            <a:ext cx="2822843" cy="2123658"/>
          </a:xfrm>
        </p:spPr>
        <p:txBody>
          <a:bodyPr/>
          <a:lstStyle>
            <a:lvl1pPr>
              <a:defRPr sz="29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3622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de-DE"/>
          </a:p>
        </p:txBody>
      </p:sp>
    </p:spTree>
    <p:extLst>
      <p:ext uri="{BB962C8B-B14F-4D97-AF65-F5344CB8AC3E}">
        <p14:creationId xmlns:p14="http://schemas.microsoft.com/office/powerpoint/2010/main" val="12260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032433-7313-4BB7-B407-A221B02F4961}" type="slidenum">
              <a:rPr lang="en-US" smtClean="0"/>
              <a:t>‹#›</a:t>
            </a:fld>
            <a:endParaRPr lang="en-US" dirty="0"/>
          </a:p>
        </p:txBody>
      </p:sp>
    </p:spTree>
    <p:extLst>
      <p:ext uri="{BB962C8B-B14F-4D97-AF65-F5344CB8AC3E}">
        <p14:creationId xmlns:p14="http://schemas.microsoft.com/office/powerpoint/2010/main" val="2876153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1 Column">
  <p:cSld name="3_1 Column">
    <p:spTree>
      <p:nvGrpSpPr>
        <p:cNvPr id="1" name="Shape 45"/>
        <p:cNvGrpSpPr/>
        <p:nvPr/>
      </p:nvGrpSpPr>
      <p:grpSpPr>
        <a:xfrm>
          <a:off x="0" y="0"/>
          <a:ext cx="0" cy="0"/>
          <a:chOff x="0" y="0"/>
          <a:chExt cx="0" cy="0"/>
        </a:xfrm>
      </p:grpSpPr>
      <p:cxnSp>
        <p:nvCxnSpPr>
          <p:cNvPr id="46" name="Google Shape;46;p67"/>
          <p:cNvCxnSpPr/>
          <p:nvPr/>
        </p:nvCxnSpPr>
        <p:spPr>
          <a:xfrm>
            <a:off x="522817" y="806450"/>
            <a:ext cx="11140016" cy="0"/>
          </a:xfrm>
          <a:prstGeom prst="straightConnector1">
            <a:avLst/>
          </a:prstGeom>
          <a:noFill/>
          <a:ln w="19050" cap="flat" cmpd="sng">
            <a:solidFill>
              <a:schemeClr val="accent1"/>
            </a:solidFill>
            <a:prstDash val="solid"/>
            <a:round/>
            <a:headEnd type="none" w="med" len="med"/>
            <a:tailEnd type="none" w="med" len="med"/>
          </a:ln>
        </p:spPr>
      </p:cxnSp>
      <p:sp>
        <p:nvSpPr>
          <p:cNvPr id="47" name="Google Shape;47;p67"/>
          <p:cNvSpPr txBox="1">
            <a:spLocks noGrp="1"/>
          </p:cNvSpPr>
          <p:nvPr>
            <p:ph type="body" idx="1"/>
          </p:nvPr>
        </p:nvSpPr>
        <p:spPr>
          <a:xfrm>
            <a:off x="548639" y="1399033"/>
            <a:ext cx="11106912" cy="4887468"/>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22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71475" algn="l">
              <a:lnSpc>
                <a:spcPct val="100000"/>
              </a:lnSpc>
              <a:spcBef>
                <a:spcPts val="0"/>
              </a:spcBef>
              <a:spcAft>
                <a:spcPts val="0"/>
              </a:spcAft>
              <a:buSzPts val="2250"/>
              <a:buFont typeface="Arial"/>
              <a:buChar char="▪"/>
              <a:defRPr sz="1800" b="0" i="0" u="none" strike="noStrike" cap="none">
                <a:solidFill>
                  <a:schemeClr val="dk2"/>
                </a:solidFill>
                <a:latin typeface="Arial"/>
                <a:ea typeface="Arial"/>
                <a:cs typeface="Arial"/>
                <a:sym typeface="Arial"/>
              </a:defRPr>
            </a:lvl2pPr>
            <a:lvl3pPr marL="1371600" marR="0" lvl="2" indent="-350519" algn="l">
              <a:lnSpc>
                <a:spcPct val="100000"/>
              </a:lnSpc>
              <a:spcBef>
                <a:spcPts val="0"/>
              </a:spcBef>
              <a:spcAft>
                <a:spcPts val="0"/>
              </a:spcAft>
              <a:buSzPts val="1920"/>
              <a:buFont typeface="Arial"/>
              <a:buChar char="–"/>
              <a:defRPr sz="1600" b="0" i="0" u="none" strike="noStrike" cap="none">
                <a:solidFill>
                  <a:schemeClr val="dk2"/>
                </a:solidFill>
                <a:latin typeface="Arial"/>
                <a:ea typeface="Arial"/>
                <a:cs typeface="Arial"/>
                <a:sym typeface="Arial"/>
              </a:defRPr>
            </a:lvl3pPr>
            <a:lvl4pPr marL="1828800" marR="0" lvl="3" indent="-350519" algn="l">
              <a:lnSpc>
                <a:spcPct val="100000"/>
              </a:lnSpc>
              <a:spcBef>
                <a:spcPts val="0"/>
              </a:spcBef>
              <a:spcAft>
                <a:spcPts val="0"/>
              </a:spcAft>
              <a:buSzPts val="1920"/>
              <a:buFont typeface="Arial"/>
              <a:buChar char="▫"/>
              <a:defRPr sz="1600" b="0" i="0" u="none" strike="noStrike" cap="none">
                <a:solidFill>
                  <a:schemeClr val="dk2"/>
                </a:solidFill>
                <a:latin typeface="Arial"/>
                <a:ea typeface="Arial"/>
                <a:cs typeface="Arial"/>
                <a:sym typeface="Arial"/>
              </a:defRPr>
            </a:lvl4pPr>
            <a:lvl5pPr marL="2286000" marR="0" lvl="4" indent="-319023" algn="l">
              <a:lnSpc>
                <a:spcPct val="100000"/>
              </a:lnSpc>
              <a:spcBef>
                <a:spcPts val="0"/>
              </a:spcBef>
              <a:spcAft>
                <a:spcPts val="0"/>
              </a:spcAft>
              <a:buSzPts val="1424"/>
              <a:buFont typeface="Arial"/>
              <a:buChar char="-"/>
              <a:defRPr sz="1600" b="0" i="0" u="none" strike="noStrike" cap="none">
                <a:solidFill>
                  <a:schemeClr val="dk2"/>
                </a:solidFill>
                <a:latin typeface="Arial"/>
                <a:ea typeface="Arial"/>
                <a:cs typeface="Arial"/>
                <a:sym typeface="Arial"/>
              </a:defRPr>
            </a:lvl5pPr>
            <a:lvl6pPr marL="2743200" marR="0" lvl="5" indent="-330326" algn="l">
              <a:lnSpc>
                <a:spcPct val="100000"/>
              </a:lnSpc>
              <a:spcBef>
                <a:spcPts val="0"/>
              </a:spcBef>
              <a:spcAft>
                <a:spcPts val="0"/>
              </a:spcAft>
              <a:buSzPts val="1602"/>
              <a:buFont typeface="Arial"/>
              <a:buChar char="-"/>
              <a:defRPr sz="1800" b="0" i="0" u="none" strike="noStrike" cap="none">
                <a:solidFill>
                  <a:schemeClr val="dk2"/>
                </a:solidFill>
                <a:latin typeface="Arial"/>
                <a:ea typeface="Arial"/>
                <a:cs typeface="Arial"/>
                <a:sym typeface="Arial"/>
              </a:defRPr>
            </a:lvl6pPr>
            <a:lvl7pPr marL="3200400" lvl="6" indent="-330326" algn="l">
              <a:spcBef>
                <a:spcPts val="0"/>
              </a:spcBef>
              <a:spcAft>
                <a:spcPts val="0"/>
              </a:spcAft>
              <a:buSzPts val="1602"/>
              <a:buChar char="-"/>
              <a:defRPr/>
            </a:lvl7pPr>
            <a:lvl8pPr marL="3657600" lvl="7" indent="-330327" algn="l">
              <a:spcBef>
                <a:spcPts val="0"/>
              </a:spcBef>
              <a:spcAft>
                <a:spcPts val="0"/>
              </a:spcAft>
              <a:buSzPts val="1602"/>
              <a:buChar char="-"/>
              <a:defRPr/>
            </a:lvl8pPr>
            <a:lvl9pPr marL="4114800" lvl="8" indent="-330327" algn="l">
              <a:spcBef>
                <a:spcPts val="0"/>
              </a:spcBef>
              <a:spcAft>
                <a:spcPts val="0"/>
              </a:spcAft>
              <a:buSzPts val="1602"/>
              <a:buChar char="-"/>
              <a:defRPr/>
            </a:lvl9pPr>
          </a:lstStyle>
          <a:p>
            <a:endParaRPr/>
          </a:p>
        </p:txBody>
      </p:sp>
      <p:sp>
        <p:nvSpPr>
          <p:cNvPr id="48" name="Google Shape;48;p67"/>
          <p:cNvSpPr txBox="1">
            <a:spLocks noGrp="1"/>
          </p:cNvSpPr>
          <p:nvPr>
            <p:ph type="body" idx="2"/>
          </p:nvPr>
        </p:nvSpPr>
        <p:spPr>
          <a:xfrm>
            <a:off x="552449" y="779465"/>
            <a:ext cx="11106912" cy="307777"/>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lvl="1" indent="-371475" algn="l">
              <a:spcBef>
                <a:spcPts val="0"/>
              </a:spcBef>
              <a:spcAft>
                <a:spcPts val="0"/>
              </a:spcAft>
              <a:buSzPts val="2250"/>
              <a:buChar char="▪"/>
              <a:defRPr/>
            </a:lvl2pPr>
            <a:lvl3pPr marL="1371600" lvl="2" indent="-365760" algn="l">
              <a:spcBef>
                <a:spcPts val="0"/>
              </a:spcBef>
              <a:spcAft>
                <a:spcPts val="0"/>
              </a:spcAft>
              <a:buSzPts val="2160"/>
              <a:buChar char="–"/>
              <a:defRPr/>
            </a:lvl3pPr>
            <a:lvl4pPr marL="1828800" lvl="3" indent="-365760" algn="l">
              <a:spcBef>
                <a:spcPts val="0"/>
              </a:spcBef>
              <a:spcAft>
                <a:spcPts val="0"/>
              </a:spcAft>
              <a:buSzPts val="2160"/>
              <a:buChar char="▫"/>
              <a:defRPr/>
            </a:lvl4pPr>
            <a:lvl5pPr marL="2286000" lvl="4" indent="-330326" algn="l">
              <a:spcBef>
                <a:spcPts val="0"/>
              </a:spcBef>
              <a:spcAft>
                <a:spcPts val="0"/>
              </a:spcAft>
              <a:buSzPts val="1602"/>
              <a:buChar char="-"/>
              <a:defRPr/>
            </a:lvl5pPr>
            <a:lvl6pPr marL="2743200" lvl="5" indent="-330326" algn="l">
              <a:spcBef>
                <a:spcPts val="0"/>
              </a:spcBef>
              <a:spcAft>
                <a:spcPts val="0"/>
              </a:spcAft>
              <a:buSzPts val="1602"/>
              <a:buChar char="-"/>
              <a:defRPr/>
            </a:lvl6pPr>
            <a:lvl7pPr marL="3200400" lvl="6" indent="-330326" algn="l">
              <a:spcBef>
                <a:spcPts val="0"/>
              </a:spcBef>
              <a:spcAft>
                <a:spcPts val="0"/>
              </a:spcAft>
              <a:buSzPts val="1602"/>
              <a:buChar char="-"/>
              <a:defRPr/>
            </a:lvl7pPr>
            <a:lvl8pPr marL="3657600" lvl="7" indent="-330327" algn="l">
              <a:spcBef>
                <a:spcPts val="0"/>
              </a:spcBef>
              <a:spcAft>
                <a:spcPts val="0"/>
              </a:spcAft>
              <a:buSzPts val="1602"/>
              <a:buChar char="-"/>
              <a:defRPr/>
            </a:lvl8pPr>
            <a:lvl9pPr marL="4114800" lvl="8" indent="-330327" algn="l">
              <a:spcBef>
                <a:spcPts val="0"/>
              </a:spcBef>
              <a:spcAft>
                <a:spcPts val="0"/>
              </a:spcAft>
              <a:buSzPts val="1602"/>
              <a:buChar char="-"/>
              <a:defRPr/>
            </a:lvl9pPr>
          </a:lstStyle>
          <a:p>
            <a:endParaRPr/>
          </a:p>
        </p:txBody>
      </p:sp>
      <p:sp>
        <p:nvSpPr>
          <p:cNvPr id="49" name="Google Shape;49;p67"/>
          <p:cNvSpPr txBox="1">
            <a:spLocks noGrp="1"/>
          </p:cNvSpPr>
          <p:nvPr>
            <p:ph type="title"/>
          </p:nvPr>
        </p:nvSpPr>
        <p:spPr>
          <a:xfrm>
            <a:off x="552449" y="446042"/>
            <a:ext cx="11106912" cy="3385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60449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1 - Basic">
  <p:cSld name="B1 - Basic">
    <p:spTree>
      <p:nvGrpSpPr>
        <p:cNvPr id="1" name="Shape 11"/>
        <p:cNvGrpSpPr/>
        <p:nvPr/>
      </p:nvGrpSpPr>
      <p:grpSpPr>
        <a:xfrm>
          <a:off x="0" y="0"/>
          <a:ext cx="0" cy="0"/>
          <a:chOff x="0" y="0"/>
          <a:chExt cx="0" cy="0"/>
        </a:xfrm>
      </p:grpSpPr>
      <p:sp>
        <p:nvSpPr>
          <p:cNvPr id="12" name="Google Shape;12;p2"/>
          <p:cNvSpPr txBox="1">
            <a:spLocks noGrp="1"/>
          </p:cNvSpPr>
          <p:nvPr>
            <p:ph type="body" idx="1"/>
          </p:nvPr>
        </p:nvSpPr>
        <p:spPr>
          <a:xfrm>
            <a:off x="571653" y="1097179"/>
            <a:ext cx="11049067" cy="338667"/>
          </a:xfrm>
          <a:prstGeom prst="rect">
            <a:avLst/>
          </a:prstGeom>
          <a:noFill/>
          <a:ln>
            <a:noFill/>
          </a:ln>
        </p:spPr>
        <p:txBody>
          <a:bodyPr spcFirstLastPara="1" wrap="square" lIns="0" tIns="0" rIns="0" bIns="0" anchor="t" anchorCtr="0">
            <a:noAutofit/>
          </a:bodyPr>
          <a:lstStyle>
            <a:lvl1pPr marL="203180" lvl="0" indent="-101590" algn="l" rtl="0">
              <a:lnSpc>
                <a:spcPct val="100000"/>
              </a:lnSpc>
              <a:spcBef>
                <a:spcPts val="0"/>
              </a:spcBef>
              <a:spcAft>
                <a:spcPts val="0"/>
              </a:spcAft>
              <a:buSzPts val="5000"/>
              <a:buNone/>
              <a:defRPr sz="2222" b="0" i="0">
                <a:solidFill>
                  <a:schemeClr val="accent1"/>
                </a:solidFill>
                <a:latin typeface="Salesforce Sans"/>
                <a:ea typeface="Salesforce Sans"/>
                <a:cs typeface="Salesforce Sans"/>
                <a:sym typeface="Salesforce Sans"/>
              </a:defRPr>
            </a:lvl1pPr>
            <a:lvl2pPr marL="406359" lvl="1" indent="-217289" algn="l" rtl="0">
              <a:spcBef>
                <a:spcPts val="311"/>
              </a:spcBef>
              <a:spcAft>
                <a:spcPts val="0"/>
              </a:spcAft>
              <a:buSzPts val="4100"/>
              <a:buChar char="•"/>
              <a:defRPr/>
            </a:lvl2pPr>
            <a:lvl3pPr marL="609539" lvl="2" indent="-217289" algn="l" rtl="0">
              <a:spcBef>
                <a:spcPts val="622"/>
              </a:spcBef>
              <a:spcAft>
                <a:spcPts val="0"/>
              </a:spcAft>
              <a:buSzPts val="4100"/>
              <a:buChar char="•"/>
              <a:defRPr/>
            </a:lvl3pPr>
            <a:lvl4pPr marL="812719" lvl="3" indent="-217289" algn="l" rtl="0">
              <a:spcBef>
                <a:spcPts val="622"/>
              </a:spcBef>
              <a:spcAft>
                <a:spcPts val="0"/>
              </a:spcAft>
              <a:buSzPts val="4100"/>
              <a:buChar char="•"/>
              <a:defRPr/>
            </a:lvl4pPr>
            <a:lvl5pPr marL="1015898" lvl="4" indent="-101590" algn="l" rtl="0">
              <a:spcBef>
                <a:spcPts val="622"/>
              </a:spcBef>
              <a:spcAft>
                <a:spcPts val="0"/>
              </a:spcAft>
              <a:buSzPts val="3200"/>
              <a:buNone/>
              <a:defRPr/>
            </a:lvl5pPr>
            <a:lvl6pPr marL="1219078" lvl="5" indent="-217289" algn="l" rtl="0">
              <a:spcBef>
                <a:spcPts val="622"/>
              </a:spcBef>
              <a:spcAft>
                <a:spcPts val="0"/>
              </a:spcAft>
              <a:buClr>
                <a:schemeClr val="lt2"/>
              </a:buClr>
              <a:buSzPts val="4100"/>
              <a:buChar char="•"/>
              <a:defRPr/>
            </a:lvl6pPr>
            <a:lvl7pPr marL="1422258" lvl="6" indent="-217289" algn="l" rtl="0">
              <a:spcBef>
                <a:spcPts val="400"/>
              </a:spcBef>
              <a:spcAft>
                <a:spcPts val="0"/>
              </a:spcAft>
              <a:buClr>
                <a:schemeClr val="lt2"/>
              </a:buClr>
              <a:buSzPts val="4100"/>
              <a:buChar char="•"/>
              <a:defRPr/>
            </a:lvl7pPr>
            <a:lvl8pPr marL="1625437" lvl="7" indent="-217289" algn="l" rtl="0">
              <a:spcBef>
                <a:spcPts val="400"/>
              </a:spcBef>
              <a:spcAft>
                <a:spcPts val="0"/>
              </a:spcAft>
              <a:buClr>
                <a:schemeClr val="lt2"/>
              </a:buClr>
              <a:buSzPts val="4100"/>
              <a:buChar char="•"/>
              <a:defRPr/>
            </a:lvl8pPr>
            <a:lvl9pPr marL="1828617" lvl="8" indent="-217289" algn="l" rtl="0">
              <a:spcBef>
                <a:spcPts val="400"/>
              </a:spcBef>
              <a:spcAft>
                <a:spcPts val="0"/>
              </a:spcAft>
              <a:buClr>
                <a:schemeClr val="lt2"/>
              </a:buClr>
              <a:buSzPts val="4100"/>
              <a:buChar char="•"/>
              <a:defRPr/>
            </a:lvl9pPr>
          </a:lstStyle>
          <a:p>
            <a:endParaRPr/>
          </a:p>
        </p:txBody>
      </p:sp>
      <p:sp>
        <p:nvSpPr>
          <p:cNvPr id="13" name="Google Shape;13;p2"/>
          <p:cNvSpPr txBox="1">
            <a:spLocks noGrp="1"/>
          </p:cNvSpPr>
          <p:nvPr>
            <p:ph type="title"/>
          </p:nvPr>
        </p:nvSpPr>
        <p:spPr>
          <a:xfrm>
            <a:off x="571654" y="66197"/>
            <a:ext cx="10291067" cy="990667"/>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Clr>
                <a:schemeClr val="accent1"/>
              </a:buClr>
              <a:buSzPts val="3200"/>
              <a:buNone/>
              <a:defRPr>
                <a:solidFill>
                  <a:schemeClr val="accent1"/>
                </a:solidFill>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pic>
        <p:nvPicPr>
          <p:cNvPr id="14" name="Google Shape;14;p2" descr="pasted-image.pdf"/>
          <p:cNvPicPr preferRelativeResize="0"/>
          <p:nvPr/>
        </p:nvPicPr>
        <p:blipFill rotWithShape="1">
          <a:blip r:embed="rId2">
            <a:alphaModFix/>
          </a:blip>
          <a:srcRect/>
          <a:stretch/>
        </p:blipFill>
        <p:spPr>
          <a:xfrm>
            <a:off x="11033446" y="565460"/>
            <a:ext cx="635575" cy="444984"/>
          </a:xfrm>
          <a:prstGeom prst="rect">
            <a:avLst/>
          </a:prstGeom>
          <a:noFill/>
          <a:ln>
            <a:noFill/>
          </a:ln>
        </p:spPr>
      </p:pic>
      <p:sp>
        <p:nvSpPr>
          <p:cNvPr id="15" name="Google Shape;15;p2"/>
          <p:cNvSpPr txBox="1">
            <a:spLocks noGrp="1"/>
          </p:cNvSpPr>
          <p:nvPr>
            <p:ph type="body" idx="2"/>
          </p:nvPr>
        </p:nvSpPr>
        <p:spPr>
          <a:xfrm>
            <a:off x="571649" y="1621641"/>
            <a:ext cx="11049067" cy="4223733"/>
          </a:xfrm>
          <a:prstGeom prst="rect">
            <a:avLst/>
          </a:prstGeom>
          <a:noFill/>
          <a:ln>
            <a:noFill/>
          </a:ln>
        </p:spPr>
        <p:txBody>
          <a:bodyPr spcFirstLastPara="1" wrap="square" lIns="0" tIns="0" rIns="0" bIns="0" anchor="t" anchorCtr="0">
            <a:noAutofit/>
          </a:bodyPr>
          <a:lstStyle>
            <a:lvl1pPr marL="203180" lvl="0" indent="-101590" algn="l" rtl="0">
              <a:lnSpc>
                <a:spcPct val="100000"/>
              </a:lnSpc>
              <a:spcBef>
                <a:spcPts val="1111"/>
              </a:spcBef>
              <a:spcAft>
                <a:spcPts val="0"/>
              </a:spcAft>
              <a:buClr>
                <a:schemeClr val="accent2"/>
              </a:buClr>
              <a:buSzPts val="4500"/>
              <a:buNone/>
              <a:defRPr>
                <a:solidFill>
                  <a:schemeClr val="accent2"/>
                </a:solidFill>
              </a:defRPr>
            </a:lvl1pPr>
            <a:lvl2pPr marL="406359" lvl="1" indent="-217289" algn="l" rtl="0">
              <a:lnSpc>
                <a:spcPct val="100000"/>
              </a:lnSpc>
              <a:spcBef>
                <a:spcPts val="489"/>
              </a:spcBef>
              <a:spcAft>
                <a:spcPts val="0"/>
              </a:spcAft>
              <a:buClr>
                <a:schemeClr val="accent2"/>
              </a:buClr>
              <a:buSzPts val="4100"/>
              <a:buChar char="•"/>
              <a:defRPr>
                <a:solidFill>
                  <a:schemeClr val="accent2"/>
                </a:solidFill>
              </a:defRPr>
            </a:lvl2pPr>
            <a:lvl3pPr marL="609539" lvl="2" indent="-203180" algn="l" rtl="0">
              <a:lnSpc>
                <a:spcPct val="100000"/>
              </a:lnSpc>
              <a:spcBef>
                <a:spcPts val="622"/>
              </a:spcBef>
              <a:spcAft>
                <a:spcPts val="0"/>
              </a:spcAft>
              <a:buClr>
                <a:schemeClr val="accent2"/>
              </a:buClr>
              <a:buSzPts val="3600"/>
              <a:buChar char="•"/>
              <a:defRPr>
                <a:solidFill>
                  <a:schemeClr val="accent2"/>
                </a:solidFill>
              </a:defRPr>
            </a:lvl3pPr>
            <a:lvl4pPr marL="812719" lvl="3" indent="-191892" algn="l" rtl="0">
              <a:lnSpc>
                <a:spcPct val="100000"/>
              </a:lnSpc>
              <a:spcBef>
                <a:spcPts val="622"/>
              </a:spcBef>
              <a:spcAft>
                <a:spcPts val="0"/>
              </a:spcAft>
              <a:buClr>
                <a:schemeClr val="accent2"/>
              </a:buClr>
              <a:buSzPts val="3200"/>
              <a:buChar char="•"/>
              <a:defRPr>
                <a:solidFill>
                  <a:schemeClr val="accent2"/>
                </a:solidFill>
              </a:defRPr>
            </a:lvl4pPr>
            <a:lvl5pPr marL="1015898" lvl="4" indent="-101590" algn="l" rtl="0">
              <a:lnSpc>
                <a:spcPct val="100000"/>
              </a:lnSpc>
              <a:spcBef>
                <a:spcPts val="622"/>
              </a:spcBef>
              <a:spcAft>
                <a:spcPts val="0"/>
              </a:spcAft>
              <a:buSzPts val="3200"/>
              <a:buNone/>
              <a:defRPr/>
            </a:lvl5pPr>
            <a:lvl6pPr marL="1219078" lvl="5" indent="-217289" algn="l" rtl="0">
              <a:spcBef>
                <a:spcPts val="622"/>
              </a:spcBef>
              <a:spcAft>
                <a:spcPts val="0"/>
              </a:spcAft>
              <a:buClr>
                <a:schemeClr val="lt2"/>
              </a:buClr>
              <a:buSzPts val="4100"/>
              <a:buChar char="•"/>
              <a:defRPr/>
            </a:lvl6pPr>
            <a:lvl7pPr marL="1422258" lvl="6" indent="-217289" algn="l" rtl="0">
              <a:spcBef>
                <a:spcPts val="400"/>
              </a:spcBef>
              <a:spcAft>
                <a:spcPts val="0"/>
              </a:spcAft>
              <a:buClr>
                <a:schemeClr val="lt2"/>
              </a:buClr>
              <a:buSzPts val="4100"/>
              <a:buChar char="•"/>
              <a:defRPr/>
            </a:lvl7pPr>
            <a:lvl8pPr marL="1625437" lvl="7" indent="-217289" algn="l" rtl="0">
              <a:spcBef>
                <a:spcPts val="400"/>
              </a:spcBef>
              <a:spcAft>
                <a:spcPts val="0"/>
              </a:spcAft>
              <a:buClr>
                <a:schemeClr val="lt2"/>
              </a:buClr>
              <a:buSzPts val="4100"/>
              <a:buChar char="•"/>
              <a:defRPr/>
            </a:lvl8pPr>
            <a:lvl9pPr marL="1828617" lvl="8" indent="-217289" algn="l" rtl="0">
              <a:spcBef>
                <a:spcPts val="400"/>
              </a:spcBef>
              <a:spcAft>
                <a:spcPts val="0"/>
              </a:spcAft>
              <a:buClr>
                <a:schemeClr val="lt2"/>
              </a:buClr>
              <a:buSzPts val="4100"/>
              <a:buChar char="•"/>
              <a:defRPr/>
            </a:lvl9pPr>
          </a:lstStyle>
          <a:p>
            <a:endParaRPr/>
          </a:p>
        </p:txBody>
      </p:sp>
      <p:sp>
        <p:nvSpPr>
          <p:cNvPr id="16" name="Google Shape;16;p2"/>
          <p:cNvSpPr txBox="1">
            <a:spLocks noGrp="1"/>
          </p:cNvSpPr>
          <p:nvPr>
            <p:ph type="subTitle" idx="3"/>
          </p:nvPr>
        </p:nvSpPr>
        <p:spPr>
          <a:xfrm>
            <a:off x="576225" y="6558853"/>
            <a:ext cx="8420400" cy="223467"/>
          </a:xfrm>
          <a:prstGeom prst="rect">
            <a:avLst/>
          </a:prstGeom>
        </p:spPr>
        <p:txBody>
          <a:bodyPr spcFirstLastPara="1" wrap="square" lIns="0" tIns="0" rIns="0" bIns="0" anchor="b" anchorCtr="0">
            <a:noAutofit/>
          </a:bodyPr>
          <a:lstStyle>
            <a:lvl1pPr lvl="0" rtl="0">
              <a:spcBef>
                <a:spcPts val="0"/>
              </a:spcBef>
              <a:spcAft>
                <a:spcPts val="0"/>
              </a:spcAft>
              <a:buSzPts val="2300"/>
              <a:buNone/>
              <a:defRPr sz="1022"/>
            </a:lvl1pPr>
            <a:lvl2pPr lvl="1" rtl="0">
              <a:spcBef>
                <a:spcPts val="311"/>
              </a:spcBef>
              <a:spcAft>
                <a:spcPts val="0"/>
              </a:spcAft>
              <a:buSzPts val="2300"/>
              <a:buNone/>
              <a:defRPr sz="1022"/>
            </a:lvl2pPr>
            <a:lvl3pPr lvl="2" rtl="0">
              <a:spcBef>
                <a:spcPts val="622"/>
              </a:spcBef>
              <a:spcAft>
                <a:spcPts val="0"/>
              </a:spcAft>
              <a:buSzPts val="2300"/>
              <a:buNone/>
              <a:defRPr sz="1022"/>
            </a:lvl3pPr>
            <a:lvl4pPr lvl="3" rtl="0">
              <a:spcBef>
                <a:spcPts val="622"/>
              </a:spcBef>
              <a:spcAft>
                <a:spcPts val="0"/>
              </a:spcAft>
              <a:buSzPts val="2300"/>
              <a:buNone/>
              <a:defRPr sz="1022"/>
            </a:lvl4pPr>
            <a:lvl5pPr lvl="4" rtl="0">
              <a:spcBef>
                <a:spcPts val="622"/>
              </a:spcBef>
              <a:spcAft>
                <a:spcPts val="0"/>
              </a:spcAft>
              <a:buSzPts val="2300"/>
              <a:buNone/>
              <a:defRPr sz="1022"/>
            </a:lvl5pPr>
            <a:lvl6pPr lvl="5" rtl="0">
              <a:spcBef>
                <a:spcPts val="622"/>
              </a:spcBef>
              <a:spcAft>
                <a:spcPts val="0"/>
              </a:spcAft>
              <a:buSzPts val="2300"/>
              <a:buNone/>
              <a:defRPr sz="1022"/>
            </a:lvl6pPr>
            <a:lvl7pPr lvl="6" rtl="0">
              <a:spcBef>
                <a:spcPts val="400"/>
              </a:spcBef>
              <a:spcAft>
                <a:spcPts val="0"/>
              </a:spcAft>
              <a:buSzPts val="2300"/>
              <a:buNone/>
              <a:defRPr sz="1022"/>
            </a:lvl7pPr>
            <a:lvl8pPr lvl="7" rtl="0">
              <a:spcBef>
                <a:spcPts val="400"/>
              </a:spcBef>
              <a:spcAft>
                <a:spcPts val="0"/>
              </a:spcAft>
              <a:buSzPts val="2300"/>
              <a:buNone/>
              <a:defRPr sz="1022"/>
            </a:lvl8pPr>
            <a:lvl9pPr lvl="8" rtl="0">
              <a:spcBef>
                <a:spcPts val="400"/>
              </a:spcBef>
              <a:spcAft>
                <a:spcPts val="0"/>
              </a:spcAft>
              <a:buSzPts val="2300"/>
              <a:buNone/>
              <a:defRPr sz="1022"/>
            </a:lvl9pPr>
          </a:lstStyle>
          <a:p>
            <a:endParaRPr/>
          </a:p>
        </p:txBody>
      </p:sp>
      <p:sp>
        <p:nvSpPr>
          <p:cNvPr id="17" name="Google Shape;17;p2"/>
          <p:cNvSpPr txBox="1">
            <a:spLocks noGrp="1"/>
          </p:cNvSpPr>
          <p:nvPr>
            <p:ph type="sldNum" idx="12"/>
          </p:nvPr>
        </p:nvSpPr>
        <p:spPr>
          <a:xfrm>
            <a:off x="11481147" y="6549525"/>
            <a:ext cx="506533" cy="213867"/>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3633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nvPr>
        </p:nvGraphicFramePr>
        <p:xfrm>
          <a:off x="2219" y="1655"/>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219" y="1655"/>
                        <a:ext cx="2159" cy="1619"/>
                      </a:xfrm>
                      <a:prstGeom prst="rect">
                        <a:avLst/>
                      </a:prstGeom>
                    </p:spPr>
                  </p:pic>
                </p:oleObj>
              </mc:Fallback>
            </mc:AlternateContent>
          </a:graphicData>
        </a:graphic>
      </p:graphicFrame>
      <p:sp>
        <p:nvSpPr>
          <p:cNvPr id="13314" name="Rectangle 1026"/>
          <p:cNvSpPr>
            <a:spLocks noGrp="1" noChangeArrowheads="1"/>
          </p:cNvSpPr>
          <p:nvPr userDrawn="1">
            <p:ph type="ctrTitle"/>
          </p:nvPr>
        </p:nvSpPr>
        <p:spPr bwMode="auto">
          <a:xfrm>
            <a:off x="3587409" y="2092076"/>
            <a:ext cx="7800115" cy="553998"/>
          </a:xfrm>
          <a:prstGeom prst="rect">
            <a:avLst/>
          </a:prstGeom>
        </p:spPr>
        <p:txBody>
          <a:bodyPr anchor="b"/>
          <a:lstStyle>
            <a:lvl1pPr algn="l">
              <a:defRPr sz="3600" b="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title style</a:t>
            </a:r>
          </a:p>
        </p:txBody>
      </p:sp>
      <p:sp>
        <p:nvSpPr>
          <p:cNvPr id="13315" name="Rectangle 1027"/>
          <p:cNvSpPr>
            <a:spLocks noGrp="1" noChangeArrowheads="1"/>
          </p:cNvSpPr>
          <p:nvPr userDrawn="1">
            <p:ph type="subTitle" idx="1"/>
          </p:nvPr>
        </p:nvSpPr>
        <p:spPr bwMode="auto">
          <a:xfrm>
            <a:off x="3587409" y="3042322"/>
            <a:ext cx="7800115" cy="430887"/>
          </a:xfrm>
        </p:spPr>
        <p:txBody>
          <a:bodyPr>
            <a:spAutoFit/>
          </a:bodyPr>
          <a:lstStyle>
            <a:lvl1pPr algn="l">
              <a:defRPr sz="2800" baseline="0">
                <a:solidFill>
                  <a:schemeClr val="tx1"/>
                </a:solidFill>
                <a:latin typeface="Calibri" panose="020F0502020204030204" pitchFamily="34" charset="0"/>
                <a:ea typeface="Arial Unicode MS" pitchFamily="34" charset="-128"/>
                <a:cs typeface="Arial Unicode MS" pitchFamily="34" charset="-128"/>
              </a:defRPr>
            </a:lvl1pPr>
          </a:lstStyle>
          <a:p>
            <a:pPr lvl="0"/>
            <a:r>
              <a:rPr lang="en-US" noProof="0"/>
              <a:t>Click to edit Master subtitle style</a:t>
            </a:r>
          </a:p>
        </p:txBody>
      </p:sp>
      <p:grpSp>
        <p:nvGrpSpPr>
          <p:cNvPr id="16" name="McK Title Elements" hidden="1"/>
          <p:cNvGrpSpPr/>
          <p:nvPr userDrawn="1"/>
        </p:nvGrpSpPr>
        <p:grpSpPr>
          <a:xfrm>
            <a:off x="3587408" y="5769259"/>
            <a:ext cx="5431864" cy="493092"/>
            <a:chOff x="2636838" y="5654424"/>
            <a:chExt cx="3992562" cy="483277"/>
          </a:xfrm>
        </p:grpSpPr>
        <p:sp>
          <p:nvSpPr>
            <p:cNvPr id="19" name="McK Document type"/>
            <p:cNvSpPr txBox="1">
              <a:spLocks noChangeArrowheads="1"/>
            </p:cNvSpPr>
            <p:nvPr userDrawn="1"/>
          </p:nvSpPr>
          <p:spPr bwMode="auto">
            <a:xfrm>
              <a:off x="2636838" y="5654424"/>
              <a:ext cx="3992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a:solidFill>
                    <a:srgbClr val="000000"/>
                  </a:solidFill>
                  <a:latin typeface="Arial"/>
                </a:rPr>
                <a:t>Document type</a:t>
              </a:r>
            </a:p>
          </p:txBody>
        </p:sp>
        <p:sp>
          <p:nvSpPr>
            <p:cNvPr id="21" name="McK Date"/>
            <p:cNvSpPr txBox="1">
              <a:spLocks noChangeArrowheads="1"/>
            </p:cNvSpPr>
            <p:nvPr userDrawn="1"/>
          </p:nvSpPr>
          <p:spPr bwMode="auto">
            <a:xfrm>
              <a:off x="2636838" y="5922257"/>
              <a:ext cx="3992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593" eaLnBrk="1" fontAlgn="base" hangingPunct="1">
                <a:spcBef>
                  <a:spcPct val="0"/>
                </a:spcBef>
                <a:spcAft>
                  <a:spcPct val="0"/>
                </a:spcAft>
                <a:defRPr/>
              </a:pPr>
              <a:r>
                <a:rPr lang="en-US" sz="1400" dirty="0">
                  <a:solidFill>
                    <a:srgbClr val="000000"/>
                  </a:solidFill>
                  <a:latin typeface="Arial"/>
                </a:rPr>
                <a:t>Date</a:t>
              </a:r>
            </a:p>
          </p:txBody>
        </p:sp>
      </p:grpSp>
      <p:pic>
        <p:nvPicPr>
          <p:cNvPr id="22886" name="Picture 358"/>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4860"/>
            <a:ext cx="2984827" cy="686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Do IT 5.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34400" y="5095478"/>
            <a:ext cx="2609850" cy="1067197"/>
          </a:xfrm>
          <a:prstGeom prst="rect">
            <a:avLst/>
          </a:prstGeom>
        </p:spPr>
      </p:pic>
    </p:spTree>
    <p:extLst>
      <p:ext uri="{BB962C8B-B14F-4D97-AF65-F5344CB8AC3E}">
        <p14:creationId xmlns:p14="http://schemas.microsoft.com/office/powerpoint/2010/main" val="1696376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
          <p:cNvSpPr>
            <a:spLocks noGrp="1" noChangeArrowheads="1"/>
          </p:cNvSpPr>
          <p:nvPr>
            <p:ph type="title"/>
          </p:nvPr>
        </p:nvSpPr>
        <p:spPr bwMode="auto">
          <a:xfrm>
            <a:off x="162039" y="228452"/>
            <a:ext cx="117254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sz="3200">
                <a:solidFill>
                  <a:schemeClr val="bg1"/>
                </a:solidFill>
                <a:latin typeface="Calibri" panose="020F0502020204030204" pitchFamily="34" charset="0"/>
              </a:defRPr>
            </a:lvl1pPr>
          </a:lstStyle>
          <a:p>
            <a:pPr lvl="0"/>
            <a:r>
              <a:rPr lang="en-US" noProof="0"/>
              <a:t>Click to edit Master title style</a:t>
            </a:r>
          </a:p>
        </p:txBody>
      </p:sp>
    </p:spTree>
    <p:extLst>
      <p:ext uri="{BB962C8B-B14F-4D97-AF65-F5344CB8AC3E}">
        <p14:creationId xmlns:p14="http://schemas.microsoft.com/office/powerpoint/2010/main" val="1282765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39" y="228452"/>
            <a:ext cx="11725484" cy="492443"/>
          </a:xfrm>
        </p:spPr>
        <p:txBody>
          <a:bodyPr/>
          <a:lstStyle>
            <a:lvl1pPr algn="ctr">
              <a:defRPr sz="320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347410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39" y="228440"/>
            <a:ext cx="11725484" cy="307777"/>
          </a:xfrm>
        </p:spPr>
        <p:txBody>
          <a:bodyPr/>
          <a:lstStyle>
            <a:lvl1pPr>
              <a:defRPr sz="2000"/>
            </a:lvl1pPr>
          </a:lstStyle>
          <a:p>
            <a:r>
              <a:rPr lang="en-US"/>
              <a:t>Click to edit Master title style</a:t>
            </a:r>
          </a:p>
        </p:txBody>
      </p:sp>
      <p:sp>
        <p:nvSpPr>
          <p:cNvPr id="8" name="Text Placeholder 7"/>
          <p:cNvSpPr>
            <a:spLocks noGrp="1"/>
          </p:cNvSpPr>
          <p:nvPr>
            <p:ph type="body" sz="quarter" idx="13"/>
          </p:nvPr>
        </p:nvSpPr>
        <p:spPr>
          <a:xfrm>
            <a:off x="304800" y="1447802"/>
            <a:ext cx="11582400" cy="984885"/>
          </a:xfrm>
        </p:spPr>
        <p:txBody>
          <a:bodyPr/>
          <a:lstStyle>
            <a:lvl1pPr>
              <a:defRPr sz="1400" b="0"/>
            </a:lvl1pPr>
            <a:lvl2pPr>
              <a:defRPr sz="1200"/>
            </a:lvl2pPr>
            <a:lvl3pPr>
              <a:defRPr sz="1100"/>
            </a:lvl3pPr>
            <a:lvl4pPr>
              <a:defRPr sz="11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4"/>
          </p:nvPr>
        </p:nvSpPr>
        <p:spPr>
          <a:xfrm>
            <a:off x="11176000" y="6477000"/>
            <a:ext cx="711200" cy="304800"/>
          </a:xfrm>
          <a:prstGeom prst="rect">
            <a:avLst/>
          </a:prstGeom>
        </p:spPr>
        <p:txBody>
          <a:bodyPr lIns="91430" tIns="45716" rIns="91430" bIns="45716"/>
          <a:lstStyle>
            <a:lvl1pPr fontAlgn="auto">
              <a:spcBef>
                <a:spcPts val="0"/>
              </a:spcBef>
              <a:spcAft>
                <a:spcPts val="0"/>
              </a:spcAft>
              <a:defRPr sz="1000" b="0">
                <a:solidFill>
                  <a:srgbClr val="002776"/>
                </a:solidFill>
                <a:latin typeface="+mn-lt"/>
                <a:cs typeface="+mn-cs"/>
              </a:defRPr>
            </a:lvl1pPr>
          </a:lstStyle>
          <a:p>
            <a:pPr defTabSz="839922">
              <a:defRPr/>
            </a:pPr>
            <a:fld id="{B6FCE568-3CF1-4900-8C40-62284F2EF14C}" type="slidenum">
              <a:rPr lang="en-US" smtClean="0"/>
              <a:pPr defTabSz="839922">
                <a:defRPr/>
              </a:pPr>
              <a:t>‹#›</a:t>
            </a:fld>
            <a:endParaRPr lang="en-US" dirty="0"/>
          </a:p>
        </p:txBody>
      </p:sp>
    </p:spTree>
    <p:extLst>
      <p:ext uri="{BB962C8B-B14F-4D97-AF65-F5344CB8AC3E}">
        <p14:creationId xmlns:p14="http://schemas.microsoft.com/office/powerpoint/2010/main" val="2494482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33401" y="529125"/>
            <a:ext cx="11125200" cy="338554"/>
          </a:xfrm>
        </p:spPr>
        <p:txBody>
          <a:bodyPr>
            <a:spAutoFit/>
          </a:bodyPr>
          <a:lstStyle/>
          <a:p>
            <a:r>
              <a:rPr lang="en-US"/>
              <a:t>Click to edit Master title style</a:t>
            </a:r>
          </a:p>
        </p:txBody>
      </p:sp>
    </p:spTree>
    <p:extLst>
      <p:ext uri="{BB962C8B-B14F-4D97-AF65-F5344CB8AC3E}">
        <p14:creationId xmlns:p14="http://schemas.microsoft.com/office/powerpoint/2010/main" val="3715680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 - Basic - Title Only 2">
  <p:cSld name="C - Basic - Title Only 2">
    <p:spTree>
      <p:nvGrpSpPr>
        <p:cNvPr id="1" name="Shape 976"/>
        <p:cNvGrpSpPr/>
        <p:nvPr/>
      </p:nvGrpSpPr>
      <p:grpSpPr>
        <a:xfrm>
          <a:off x="0" y="0"/>
          <a:ext cx="0" cy="0"/>
          <a:chOff x="0" y="0"/>
          <a:chExt cx="0" cy="0"/>
        </a:xfrm>
      </p:grpSpPr>
      <p:sp>
        <p:nvSpPr>
          <p:cNvPr id="977" name="Google Shape;977;p153"/>
          <p:cNvSpPr txBox="1">
            <a:spLocks noGrp="1"/>
          </p:cNvSpPr>
          <p:nvPr>
            <p:ph type="title"/>
          </p:nvPr>
        </p:nvSpPr>
        <p:spPr>
          <a:xfrm>
            <a:off x="495429" y="139703"/>
            <a:ext cx="11048800" cy="990000"/>
          </a:xfrm>
          <a:prstGeom prst="rect">
            <a:avLst/>
          </a:prstGeom>
          <a:noFill/>
          <a:ln>
            <a:noFill/>
          </a:ln>
        </p:spPr>
        <p:txBody>
          <a:bodyPr spcFirstLastPara="1" wrap="square" lIns="0" tIns="0" rIns="0" bIns="0" anchor="b" anchorCtr="0">
            <a:noAutofit/>
          </a:bodyPr>
          <a:lstStyle>
            <a:lvl1pPr marR="0" lvl="0" algn="l">
              <a:lnSpc>
                <a:spcPct val="95000"/>
              </a:lnSpc>
              <a:spcBef>
                <a:spcPts val="0"/>
              </a:spcBef>
              <a:spcAft>
                <a:spcPts val="0"/>
              </a:spcAft>
              <a:buClr>
                <a:schemeClr val="dk1"/>
              </a:buClr>
              <a:buSzPts val="1100"/>
              <a:buFont typeface="Arial"/>
              <a:buNone/>
              <a:defRPr sz="3067"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2pPr>
            <a:lvl3pPr marR="0" lvl="2"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3pPr>
            <a:lvl4pPr marR="0" lvl="3"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4pPr>
            <a:lvl5pPr marR="0" lvl="4"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5pPr>
            <a:lvl6pPr marR="0" lvl="5"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6pPr>
            <a:lvl7pPr marR="0" lvl="6"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7pPr>
            <a:lvl8pPr marR="0" lvl="7"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8pPr>
            <a:lvl9pPr marR="0" lvl="8" algn="l">
              <a:lnSpc>
                <a:spcPct val="100000"/>
              </a:lnSpc>
              <a:spcBef>
                <a:spcPts val="0"/>
              </a:spcBef>
              <a:spcAft>
                <a:spcPts val="0"/>
              </a:spcAft>
              <a:buClr>
                <a:schemeClr val="accent1"/>
              </a:buClr>
              <a:buSzPts val="1100"/>
              <a:buFont typeface="Arial"/>
              <a:buNone/>
              <a:defRPr sz="3200" b="0" i="0" u="none" strike="noStrike" cap="none">
                <a:solidFill>
                  <a:schemeClr val="accent1"/>
                </a:solidFill>
                <a:latin typeface="Arial"/>
                <a:ea typeface="Arial"/>
                <a:cs typeface="Arial"/>
                <a:sym typeface="Arial"/>
              </a:defRPr>
            </a:lvl9pPr>
          </a:lstStyle>
          <a:p>
            <a:endParaRPr/>
          </a:p>
        </p:txBody>
      </p:sp>
      <p:sp>
        <p:nvSpPr>
          <p:cNvPr id="978" name="Google Shape;978;p153"/>
          <p:cNvSpPr txBox="1">
            <a:spLocks noGrp="1"/>
          </p:cNvSpPr>
          <p:nvPr>
            <p:ph type="body" idx="1"/>
          </p:nvPr>
        </p:nvSpPr>
        <p:spPr>
          <a:xfrm>
            <a:off x="502845" y="968960"/>
            <a:ext cx="11048800" cy="307600"/>
          </a:xfrm>
          <a:prstGeom prst="rect">
            <a:avLst/>
          </a:prstGeom>
          <a:noFill/>
          <a:ln>
            <a:noFill/>
          </a:ln>
        </p:spPr>
        <p:txBody>
          <a:bodyPr spcFirstLastPara="1" wrap="square" lIns="0" tIns="0" rIns="0" bIns="0" anchor="t" anchorCtr="0">
            <a:noAutofit/>
          </a:bodyPr>
          <a:lstStyle>
            <a:lvl1pPr marL="609585" marR="0" lvl="0" indent="-304792" algn="l">
              <a:lnSpc>
                <a:spcPct val="100000"/>
              </a:lnSpc>
              <a:spcBef>
                <a:spcPts val="0"/>
              </a:spcBef>
              <a:spcAft>
                <a:spcPts val="0"/>
              </a:spcAft>
              <a:buClr>
                <a:schemeClr val="lt2"/>
              </a:buClr>
              <a:buSzPts val="1700"/>
              <a:buFont typeface="Arial"/>
              <a:buNone/>
              <a:defRPr sz="2267" b="0" i="0" u="none" strike="noStrike" cap="none">
                <a:solidFill>
                  <a:schemeClr val="lt2"/>
                </a:solidFill>
                <a:latin typeface="Arial"/>
                <a:ea typeface="Arial"/>
                <a:cs typeface="Arial"/>
                <a:sym typeface="Arial"/>
              </a:defRPr>
            </a:lvl1pPr>
            <a:lvl2pPr marL="1219170" marR="0" lvl="1" indent="-423323" algn="l">
              <a:lnSpc>
                <a:spcPct val="100000"/>
              </a:lnSpc>
              <a:spcBef>
                <a:spcPts val="267"/>
              </a:spcBef>
              <a:spcAft>
                <a:spcPts val="0"/>
              </a:spcAft>
              <a:buClr>
                <a:schemeClr val="lt2"/>
              </a:buClr>
              <a:buSzPts val="1400"/>
              <a:buFont typeface="Arial"/>
              <a:buChar char="•"/>
              <a:defRPr sz="1867" b="0" i="0" u="none" strike="noStrike" cap="none">
                <a:solidFill>
                  <a:schemeClr val="lt2"/>
                </a:solidFill>
                <a:latin typeface="Arial"/>
                <a:ea typeface="Arial"/>
                <a:cs typeface="Arial"/>
                <a:sym typeface="Arial"/>
              </a:defRPr>
            </a:lvl2pPr>
            <a:lvl3pPr marL="1828754" marR="0" lvl="2" indent="-406390" algn="l">
              <a:lnSpc>
                <a:spcPct val="100000"/>
              </a:lnSpc>
              <a:spcBef>
                <a:spcPts val="667"/>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3pPr>
            <a:lvl4pPr marL="2438339" marR="0" lvl="3" indent="-397923" algn="l">
              <a:lnSpc>
                <a:spcPct val="100000"/>
              </a:lnSpc>
              <a:spcBef>
                <a:spcPts val="667"/>
              </a:spcBef>
              <a:spcAft>
                <a:spcPts val="0"/>
              </a:spcAft>
              <a:buClr>
                <a:schemeClr val="lt2"/>
              </a:buClr>
              <a:buSzPts val="1100"/>
              <a:buFont typeface="Arial"/>
              <a:buChar char="•"/>
              <a:defRPr sz="1467" b="1" i="0" u="none" strike="noStrike" cap="none">
                <a:solidFill>
                  <a:schemeClr val="lt2"/>
                </a:solidFill>
                <a:latin typeface="Arial"/>
                <a:ea typeface="Arial"/>
                <a:cs typeface="Arial"/>
                <a:sym typeface="Arial"/>
              </a:defRPr>
            </a:lvl4pPr>
            <a:lvl5pPr marL="3047924" marR="0" lvl="4" indent="-304792" algn="l">
              <a:lnSpc>
                <a:spcPct val="100000"/>
              </a:lnSpc>
              <a:spcBef>
                <a:spcPts val="667"/>
              </a:spcBef>
              <a:spcAft>
                <a:spcPts val="0"/>
              </a:spcAft>
              <a:buClr>
                <a:schemeClr val="lt2"/>
              </a:buClr>
              <a:buSzPts val="1100"/>
              <a:buFont typeface="Arial"/>
              <a:buNone/>
              <a:defRPr sz="2000" b="0" i="0" u="none" strike="noStrike" cap="none">
                <a:solidFill>
                  <a:schemeClr val="lt2"/>
                </a:solidFill>
                <a:latin typeface="Arial"/>
                <a:ea typeface="Arial"/>
                <a:cs typeface="Arial"/>
                <a:sym typeface="Arial"/>
              </a:defRPr>
            </a:lvl5pPr>
            <a:lvl6pPr marL="3657509" marR="0" lvl="5" indent="-431789" algn="l">
              <a:lnSpc>
                <a:spcPct val="100000"/>
              </a:lnSpc>
              <a:spcBef>
                <a:spcPts val="667"/>
              </a:spcBef>
              <a:spcAft>
                <a:spcPts val="0"/>
              </a:spcAft>
              <a:buClr>
                <a:schemeClr val="lt2"/>
              </a:buClr>
              <a:buSzPts val="1500"/>
              <a:buFont typeface="Arial"/>
              <a:buChar char="•"/>
              <a:defRPr sz="2000" b="0" i="0" u="none" strike="noStrike" cap="none">
                <a:solidFill>
                  <a:schemeClr val="lt2"/>
                </a:solidFill>
                <a:latin typeface="Arial"/>
                <a:ea typeface="Arial"/>
                <a:cs typeface="Arial"/>
                <a:sym typeface="Arial"/>
              </a:defRPr>
            </a:lvl6pPr>
            <a:lvl7pPr marL="4267093" marR="0" lvl="6" indent="-431789" algn="l">
              <a:lnSpc>
                <a:spcPct val="100000"/>
              </a:lnSpc>
              <a:spcBef>
                <a:spcPts val="400"/>
              </a:spcBef>
              <a:spcAft>
                <a:spcPts val="0"/>
              </a:spcAft>
              <a:buClr>
                <a:schemeClr val="lt2"/>
              </a:buClr>
              <a:buSzPts val="1500"/>
              <a:buFont typeface="Arial"/>
              <a:buChar char="•"/>
              <a:defRPr sz="2000" b="0" i="0" u="none" strike="noStrike" cap="none">
                <a:solidFill>
                  <a:schemeClr val="lt2"/>
                </a:solidFill>
                <a:latin typeface="Arial"/>
                <a:ea typeface="Arial"/>
                <a:cs typeface="Arial"/>
                <a:sym typeface="Arial"/>
              </a:defRPr>
            </a:lvl7pPr>
            <a:lvl8pPr marL="4876678" marR="0" lvl="7" indent="-431789" algn="l">
              <a:lnSpc>
                <a:spcPct val="100000"/>
              </a:lnSpc>
              <a:spcBef>
                <a:spcPts val="400"/>
              </a:spcBef>
              <a:spcAft>
                <a:spcPts val="0"/>
              </a:spcAft>
              <a:buClr>
                <a:schemeClr val="lt2"/>
              </a:buClr>
              <a:buSzPts val="1500"/>
              <a:buFont typeface="Arial"/>
              <a:buChar char="•"/>
              <a:defRPr sz="2000" b="0" i="0" u="none" strike="noStrike" cap="none">
                <a:solidFill>
                  <a:schemeClr val="lt2"/>
                </a:solidFill>
                <a:latin typeface="Arial"/>
                <a:ea typeface="Arial"/>
                <a:cs typeface="Arial"/>
                <a:sym typeface="Arial"/>
              </a:defRPr>
            </a:lvl8pPr>
            <a:lvl9pPr marL="5486263" marR="0" lvl="8" indent="-431789" algn="l">
              <a:lnSpc>
                <a:spcPct val="100000"/>
              </a:lnSpc>
              <a:spcBef>
                <a:spcPts val="400"/>
              </a:spcBef>
              <a:spcAft>
                <a:spcPts val="0"/>
              </a:spcAft>
              <a:buClr>
                <a:schemeClr val="lt2"/>
              </a:buClr>
              <a:buSzPts val="1500"/>
              <a:buFont typeface="Arial"/>
              <a:buChar char="•"/>
              <a:defRPr sz="2000" b="0" i="0" u="none" strike="noStrike" cap="none">
                <a:solidFill>
                  <a:schemeClr val="lt2"/>
                </a:solidFill>
                <a:latin typeface="Arial"/>
                <a:ea typeface="Arial"/>
                <a:cs typeface="Arial"/>
                <a:sym typeface="Arial"/>
              </a:defRPr>
            </a:lvl9pPr>
          </a:lstStyle>
          <a:p>
            <a:endParaRPr/>
          </a:p>
        </p:txBody>
      </p:sp>
    </p:spTree>
    <p:extLst>
      <p:ext uri="{BB962C8B-B14F-4D97-AF65-F5344CB8AC3E}">
        <p14:creationId xmlns:p14="http://schemas.microsoft.com/office/powerpoint/2010/main" val="1803531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46212" y="990250"/>
            <a:ext cx="11074592" cy="12561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603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2_Title Only">
    <p:spTree>
      <p:nvGrpSpPr>
        <p:cNvPr id="1" name="Shape 592"/>
        <p:cNvGrpSpPr/>
        <p:nvPr/>
      </p:nvGrpSpPr>
      <p:grpSpPr>
        <a:xfrm>
          <a:off x="0" y="0"/>
          <a:ext cx="0" cy="0"/>
          <a:chOff x="0" y="0"/>
          <a:chExt cx="0" cy="0"/>
        </a:xfrm>
      </p:grpSpPr>
      <p:sp>
        <p:nvSpPr>
          <p:cNvPr id="593" name="Google Shape;593;p90"/>
          <p:cNvSpPr txBox="1">
            <a:spLocks noGrp="1"/>
          </p:cNvSpPr>
          <p:nvPr>
            <p:ph type="title"/>
          </p:nvPr>
        </p:nvSpPr>
        <p:spPr>
          <a:xfrm>
            <a:off x="609601" y="0"/>
            <a:ext cx="9487600" cy="902400"/>
          </a:xfrm>
          <a:prstGeom prst="rect">
            <a:avLst/>
          </a:prstGeom>
          <a:noFill/>
          <a:ln>
            <a:noFill/>
          </a:ln>
        </p:spPr>
        <p:txBody>
          <a:bodyPr spcFirstLastPara="1" wrap="square" lIns="0" tIns="0" rIns="0" bIns="0" anchor="ctr" anchorCtr="0">
            <a:noAutofit/>
          </a:bodyPr>
          <a:lstStyle>
            <a:lvl1pPr lvl="0" algn="l">
              <a:lnSpc>
                <a:spcPct val="114285"/>
              </a:lnSpc>
              <a:spcBef>
                <a:spcPts val="0"/>
              </a:spcBef>
              <a:spcAft>
                <a:spcPts val="0"/>
              </a:spcAft>
              <a:buSzPts val="23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4" name="Google Shape;594;p90"/>
          <p:cNvSpPr txBox="1">
            <a:spLocks noGrp="1"/>
          </p:cNvSpPr>
          <p:nvPr>
            <p:ph type="sldNum" idx="12"/>
          </p:nvPr>
        </p:nvSpPr>
        <p:spPr>
          <a:xfrm>
            <a:off x="10886173" y="6339100"/>
            <a:ext cx="684800" cy="365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Salesforce Sans"/>
                <a:ea typeface="Salesforce Sans"/>
                <a:cs typeface="Salesforce Sans"/>
                <a:sym typeface="Salesforce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093940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032433-7313-4BB7-B407-A221B02F4961}" type="slidenum">
              <a:rPr lang="en-US" smtClean="0"/>
              <a:t>‹#›</a:t>
            </a:fld>
            <a:endParaRPr lang="en-US" dirty="0"/>
          </a:p>
        </p:txBody>
      </p:sp>
    </p:spTree>
    <p:extLst>
      <p:ext uri="{BB962C8B-B14F-4D97-AF65-F5344CB8AC3E}">
        <p14:creationId xmlns:p14="http://schemas.microsoft.com/office/powerpoint/2010/main" val="2067742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6783436" cy="1475013"/>
          </a:xfrm>
          <a:effectLst/>
        </p:spPr>
        <p:txBody>
          <a:bodyPr anchor="b">
            <a:normAutofit/>
          </a:bodyPr>
          <a:lstStyle>
            <a:lvl1pPr>
              <a:defRPr sz="3600">
                <a:solidFill>
                  <a:schemeClr val="accent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69F2B5E-0261-48D9-B3D5-F26D4CB74A6E}" type="datetimeFigureOut">
              <a:rPr lang="en-US" smtClean="0"/>
              <a:t>3/26/2026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23E6689-52CC-4BD3-818C-110804A0A157}" type="slidenum">
              <a:rPr lang="en-US" smtClean="0"/>
              <a:t>‹#›</a:t>
            </a:fld>
            <a:endParaRPr lang="en-US" dirty="0"/>
          </a:p>
        </p:txBody>
      </p:sp>
      <p:pic>
        <p:nvPicPr>
          <p:cNvPr id="8" name="Picture 4">
            <a:extLst>
              <a:ext uri="{FF2B5EF4-FFF2-40B4-BE49-F238E27FC236}">
                <a16:creationId xmlns:a16="http://schemas.microsoft.com/office/drawing/2014/main" id="{7789718B-D520-4AFF-854A-BD094FD178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6874" y="846753"/>
            <a:ext cx="2578156" cy="135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0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169F2B5E-0261-48D9-B3D5-F26D4CB74A6E}" type="datetimeFigureOut">
              <a:rPr lang="en-US" smtClean="0"/>
              <a:pPr/>
              <a:t>3/26/2026</a:t>
            </a:fld>
            <a:endParaRPr lang="en-US" dirty="0"/>
          </a:p>
        </p:txBody>
      </p:sp>
      <p:sp>
        <p:nvSpPr>
          <p:cNvPr id="3" name="Footer Placeholder 2"/>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623E6689-52CC-4BD3-818C-110804A0A157}" type="slidenum">
              <a:rPr lang="en-US" smtClean="0"/>
              <a:pPr/>
              <a:t>‹#›</a:t>
            </a:fld>
            <a:endParaRPr lang="en-US" dirty="0"/>
          </a:p>
        </p:txBody>
      </p:sp>
      <p:pic>
        <p:nvPicPr>
          <p:cNvPr id="6" name="Picture 5">
            <a:extLst>
              <a:ext uri="{FF2B5EF4-FFF2-40B4-BE49-F238E27FC236}">
                <a16:creationId xmlns:a16="http://schemas.microsoft.com/office/drawing/2014/main" id="{B140944E-111A-4212-BC9E-781268287482}"/>
              </a:ext>
            </a:extLst>
          </p:cNvPr>
          <p:cNvPicPr>
            <a:picLocks noChangeAspect="1"/>
          </p:cNvPicPr>
          <p:nvPr userDrawn="1"/>
        </p:nvPicPr>
        <p:blipFill>
          <a:blip r:embed="rId2"/>
          <a:stretch>
            <a:fillRect/>
          </a:stretch>
        </p:blipFill>
        <p:spPr>
          <a:xfrm>
            <a:off x="10764584" y="5777027"/>
            <a:ext cx="1042506" cy="548688"/>
          </a:xfrm>
          <a:prstGeom prst="rect">
            <a:avLst/>
          </a:prstGeom>
        </p:spPr>
      </p:pic>
    </p:spTree>
    <p:extLst>
      <p:ext uri="{BB962C8B-B14F-4D97-AF65-F5344CB8AC3E}">
        <p14:creationId xmlns:p14="http://schemas.microsoft.com/office/powerpoint/2010/main" val="2978539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69F2B5E-0261-48D9-B3D5-F26D4CB74A6E}" type="datetimeFigureOut">
              <a:rPr lang="en-US" smtClean="0"/>
              <a:t>3/26/2026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23E6689-52CC-4BD3-818C-110804A0A157}" type="slidenum">
              <a:rPr lang="en-US" smtClean="0"/>
              <a:t>‹#›</a:t>
            </a:fld>
            <a:endParaRPr lang="en-US" dirty="0"/>
          </a:p>
        </p:txBody>
      </p:sp>
      <p:pic>
        <p:nvPicPr>
          <p:cNvPr id="10" name="Picture 4">
            <a:extLst>
              <a:ext uri="{FF2B5EF4-FFF2-40B4-BE49-F238E27FC236}">
                <a16:creationId xmlns:a16="http://schemas.microsoft.com/office/drawing/2014/main" id="{9ED35AFB-30EB-4E4E-AC66-9CE7ADD000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6421" y="672443"/>
            <a:ext cx="1045008" cy="54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24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9F2B5E-0261-48D9-B3D5-F26D4CB74A6E}"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033842" y="5970312"/>
            <a:ext cx="1052508" cy="365125"/>
          </a:xfrm>
        </p:spPr>
        <p:txBody>
          <a:bodyPr/>
          <a:lstStyle/>
          <a:p>
            <a:fld id="{623E6689-52CC-4BD3-818C-110804A0A157}" type="slidenum">
              <a:rPr lang="en-US" smtClean="0"/>
              <a:t>‹#›</a:t>
            </a:fld>
            <a:endParaRPr lang="en-US" dirty="0"/>
          </a:p>
        </p:txBody>
      </p:sp>
      <p:pic>
        <p:nvPicPr>
          <p:cNvPr id="9" name="Picture 8">
            <a:extLst>
              <a:ext uri="{FF2B5EF4-FFF2-40B4-BE49-F238E27FC236}">
                <a16:creationId xmlns:a16="http://schemas.microsoft.com/office/drawing/2014/main" id="{C38A6D34-AF73-47C5-96F0-19AED43B1ADD}"/>
              </a:ext>
            </a:extLst>
          </p:cNvPr>
          <p:cNvPicPr>
            <a:picLocks noChangeAspect="1"/>
          </p:cNvPicPr>
          <p:nvPr userDrawn="1"/>
        </p:nvPicPr>
        <p:blipFill>
          <a:blip r:embed="rId2"/>
          <a:stretch>
            <a:fillRect/>
          </a:stretch>
        </p:blipFill>
        <p:spPr>
          <a:xfrm>
            <a:off x="10764584" y="5777027"/>
            <a:ext cx="1042506" cy="548688"/>
          </a:xfrm>
          <a:prstGeom prst="rect">
            <a:avLst/>
          </a:prstGeom>
        </p:spPr>
      </p:pic>
    </p:spTree>
    <p:extLst>
      <p:ext uri="{BB962C8B-B14F-4D97-AF65-F5344CB8AC3E}">
        <p14:creationId xmlns:p14="http://schemas.microsoft.com/office/powerpoint/2010/main" val="2059455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0569" y="492673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latin typeface="Calibri Light" panose="020F0302020204030204" pitchFamily="34" charset="0"/>
                <a:cs typeface="Calibri Light" panose="020F0302020204030204" pitchFamily="34" charset="0"/>
              </a:defRPr>
            </a:lvl1pPr>
          </a:lstStyle>
          <a:p>
            <a:fld id="{169F2B5E-0261-48D9-B3D5-F26D4CB74A6E}" type="datetimeFigureOut">
              <a:rPr lang="en-US" smtClean="0"/>
              <a:pPr/>
              <a:t>3/26/2026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latin typeface="Calibri Light" panose="020F0302020204030204" pitchFamily="34" charset="0"/>
                <a:cs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latin typeface="Calibri Light" panose="020F0302020204030204" pitchFamily="34" charset="0"/>
                <a:cs typeface="Calibri Light" panose="020F0302020204030204" pitchFamily="34" charset="0"/>
              </a:defRPr>
            </a:lvl1pPr>
          </a:lstStyle>
          <a:p>
            <a:fld id="{623E6689-52CC-4BD3-818C-110804A0A157}" type="slidenum">
              <a:rPr lang="en-US" smtClean="0"/>
              <a:pPr/>
              <a:t>‹#›</a:t>
            </a:fld>
            <a:endParaRPr lang="en-US" dirty="0"/>
          </a:p>
        </p:txBody>
      </p:sp>
      <p:pic>
        <p:nvPicPr>
          <p:cNvPr id="10" name="Picture 9">
            <a:extLst>
              <a:ext uri="{FF2B5EF4-FFF2-40B4-BE49-F238E27FC236}">
                <a16:creationId xmlns:a16="http://schemas.microsoft.com/office/drawing/2014/main" id="{1FB001C8-6BC4-45C9-B116-918D7EFB1D7D}"/>
              </a:ext>
            </a:extLst>
          </p:cNvPr>
          <p:cNvPicPr>
            <a:picLocks noChangeAspect="1"/>
          </p:cNvPicPr>
          <p:nvPr userDrawn="1"/>
        </p:nvPicPr>
        <p:blipFill>
          <a:blip r:embed="rId2"/>
          <a:stretch>
            <a:fillRect/>
          </a:stretch>
        </p:blipFill>
        <p:spPr>
          <a:xfrm>
            <a:off x="10698923" y="760183"/>
            <a:ext cx="1042506" cy="548688"/>
          </a:xfrm>
          <a:prstGeom prst="rect">
            <a:avLst/>
          </a:prstGeom>
        </p:spPr>
      </p:pic>
    </p:spTree>
    <p:extLst>
      <p:ext uri="{BB962C8B-B14F-4D97-AF65-F5344CB8AC3E}">
        <p14:creationId xmlns:p14="http://schemas.microsoft.com/office/powerpoint/2010/main" val="134830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9F2B5E-0261-48D9-B3D5-F26D4CB74A6E}"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E6689-52CC-4BD3-818C-110804A0A157}" type="slidenum">
              <a:rPr lang="en-US" smtClean="0"/>
              <a:t>‹#›</a:t>
            </a:fld>
            <a:endParaRPr lang="en-US" dirty="0"/>
          </a:p>
        </p:txBody>
      </p:sp>
      <p:pic>
        <p:nvPicPr>
          <p:cNvPr id="9" name="Picture 8">
            <a:extLst>
              <a:ext uri="{FF2B5EF4-FFF2-40B4-BE49-F238E27FC236}">
                <a16:creationId xmlns:a16="http://schemas.microsoft.com/office/drawing/2014/main" id="{8BE32193-8CBB-48C2-82D1-363B6344D2FD}"/>
              </a:ext>
            </a:extLst>
          </p:cNvPr>
          <p:cNvPicPr>
            <a:picLocks noChangeAspect="1"/>
          </p:cNvPicPr>
          <p:nvPr userDrawn="1"/>
        </p:nvPicPr>
        <p:blipFill>
          <a:blip r:embed="rId2"/>
          <a:stretch>
            <a:fillRect/>
          </a:stretch>
        </p:blipFill>
        <p:spPr>
          <a:xfrm>
            <a:off x="10568302" y="5977102"/>
            <a:ext cx="1042506" cy="548688"/>
          </a:xfrm>
          <a:prstGeom prst="rect">
            <a:avLst/>
          </a:prstGeom>
        </p:spPr>
      </p:pic>
    </p:spTree>
    <p:extLst>
      <p:ext uri="{BB962C8B-B14F-4D97-AF65-F5344CB8AC3E}">
        <p14:creationId xmlns:p14="http://schemas.microsoft.com/office/powerpoint/2010/main" val="2782359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9F2B5E-0261-48D9-B3D5-F26D4CB74A6E}" type="datetimeFigureOut">
              <a:rPr lang="en-US" smtClean="0"/>
              <a:t>3/26/2026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3E6689-52CC-4BD3-818C-110804A0A157}" type="slidenum">
              <a:rPr lang="en-US" smtClean="0"/>
              <a:t>‹#›</a:t>
            </a:fld>
            <a:endParaRPr lang="en-US" dirty="0"/>
          </a:p>
        </p:txBody>
      </p:sp>
      <p:pic>
        <p:nvPicPr>
          <p:cNvPr id="13" name="Picture 12">
            <a:extLst>
              <a:ext uri="{FF2B5EF4-FFF2-40B4-BE49-F238E27FC236}">
                <a16:creationId xmlns:a16="http://schemas.microsoft.com/office/drawing/2014/main" id="{2093587A-E593-4EC2-A00A-8282FA13B6BF}"/>
              </a:ext>
            </a:extLst>
          </p:cNvPr>
          <p:cNvPicPr>
            <a:picLocks noChangeAspect="1"/>
          </p:cNvPicPr>
          <p:nvPr userDrawn="1"/>
        </p:nvPicPr>
        <p:blipFill>
          <a:blip r:embed="rId2"/>
          <a:stretch>
            <a:fillRect/>
          </a:stretch>
        </p:blipFill>
        <p:spPr>
          <a:xfrm>
            <a:off x="10568302" y="5970313"/>
            <a:ext cx="1042506" cy="548688"/>
          </a:xfrm>
          <a:prstGeom prst="rect">
            <a:avLst/>
          </a:prstGeom>
        </p:spPr>
      </p:pic>
    </p:spTree>
    <p:extLst>
      <p:ext uri="{BB962C8B-B14F-4D97-AF65-F5344CB8AC3E}">
        <p14:creationId xmlns:p14="http://schemas.microsoft.com/office/powerpoint/2010/main" val="2558202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F2B5E-0261-48D9-B3D5-F26D4CB74A6E}"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3E6689-52CC-4BD3-818C-110804A0A157}" type="slidenum">
              <a:rPr lang="en-US" smtClean="0"/>
              <a:t>‹#›</a:t>
            </a:fld>
            <a:endParaRPr lang="en-US" dirty="0"/>
          </a:p>
        </p:txBody>
      </p:sp>
      <p:pic>
        <p:nvPicPr>
          <p:cNvPr id="8" name="Picture 7">
            <a:extLst>
              <a:ext uri="{FF2B5EF4-FFF2-40B4-BE49-F238E27FC236}">
                <a16:creationId xmlns:a16="http://schemas.microsoft.com/office/drawing/2014/main" id="{4DE23AAA-004C-4F42-B72F-F7E7AA0B7823}"/>
              </a:ext>
            </a:extLst>
          </p:cNvPr>
          <p:cNvPicPr>
            <a:picLocks noChangeAspect="1"/>
          </p:cNvPicPr>
          <p:nvPr userDrawn="1"/>
        </p:nvPicPr>
        <p:blipFill>
          <a:blip r:embed="rId2"/>
          <a:stretch>
            <a:fillRect/>
          </a:stretch>
        </p:blipFill>
        <p:spPr>
          <a:xfrm>
            <a:off x="10781059" y="5970313"/>
            <a:ext cx="1042506" cy="548688"/>
          </a:xfrm>
          <a:prstGeom prst="rect">
            <a:avLst/>
          </a:prstGeom>
        </p:spPr>
      </p:pic>
    </p:spTree>
    <p:extLst>
      <p:ext uri="{BB962C8B-B14F-4D97-AF65-F5344CB8AC3E}">
        <p14:creationId xmlns:p14="http://schemas.microsoft.com/office/powerpoint/2010/main" val="2309415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9F2B5E-0261-48D9-B3D5-F26D4CB74A6E}"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3E6689-52CC-4BD3-818C-110804A0A157}" type="slidenum">
              <a:rPr lang="en-US" smtClean="0"/>
              <a:t>‹#›</a:t>
            </a:fld>
            <a:endParaRPr lang="en-US" dirty="0"/>
          </a:p>
        </p:txBody>
      </p:sp>
      <p:pic>
        <p:nvPicPr>
          <p:cNvPr id="10" name="Picture 9">
            <a:extLst>
              <a:ext uri="{FF2B5EF4-FFF2-40B4-BE49-F238E27FC236}">
                <a16:creationId xmlns:a16="http://schemas.microsoft.com/office/drawing/2014/main" id="{18AF374C-1D29-47CB-A4FE-7694149E3608}"/>
              </a:ext>
            </a:extLst>
          </p:cNvPr>
          <p:cNvPicPr>
            <a:picLocks noChangeAspect="1"/>
          </p:cNvPicPr>
          <p:nvPr userDrawn="1"/>
        </p:nvPicPr>
        <p:blipFill>
          <a:blip r:embed="rId2"/>
          <a:stretch>
            <a:fillRect/>
          </a:stretch>
        </p:blipFill>
        <p:spPr>
          <a:xfrm>
            <a:off x="10707118" y="5951811"/>
            <a:ext cx="1042506" cy="548688"/>
          </a:xfrm>
          <a:prstGeom prst="rect">
            <a:avLst/>
          </a:prstGeom>
        </p:spPr>
      </p:pic>
    </p:spTree>
    <p:extLst>
      <p:ext uri="{BB962C8B-B14F-4D97-AF65-F5344CB8AC3E}">
        <p14:creationId xmlns:p14="http://schemas.microsoft.com/office/powerpoint/2010/main" val="42120631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69F2B5E-0261-48D9-B3D5-F26D4CB74A6E}" type="datetimeFigureOut">
              <a:rPr lang="en-US" smtClean="0"/>
              <a:t>3/26/2026</a:t>
            </a:fld>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23E6689-52CC-4BD3-818C-110804A0A157}" type="slidenum">
              <a:rPr lang="en-US" smtClean="0"/>
              <a:t>‹#›</a:t>
            </a:fld>
            <a:endParaRPr lang="en-US" dirty="0"/>
          </a:p>
        </p:txBody>
      </p:sp>
      <p:pic>
        <p:nvPicPr>
          <p:cNvPr id="8" name="Picture 4">
            <a:extLst>
              <a:ext uri="{FF2B5EF4-FFF2-40B4-BE49-F238E27FC236}">
                <a16:creationId xmlns:a16="http://schemas.microsoft.com/office/drawing/2014/main" id="{83FB8972-36C5-43EE-8A8B-BC0976212F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269" y="6138098"/>
            <a:ext cx="1045008" cy="54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8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032433-7313-4BB7-B407-A221B02F4961}"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32315130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29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444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3/26/2026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3/26/2026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21979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3/26/2026</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4024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3/26/2026</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2534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36636D-D922-432D-A958-524484B5923D}" type="datetimeFigureOut">
              <a:rPr lang="en-US" smtClean="0"/>
              <a:pPr/>
              <a:t>3/26/2026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grpSp>
        <p:nvGrpSpPr>
          <p:cNvPr id="10" name="bottom graphic">
            <a:extLst>
              <a:ext uri="{FF2B5EF4-FFF2-40B4-BE49-F238E27FC236}">
                <a16:creationId xmlns:a16="http://schemas.microsoft.com/office/drawing/2014/main" id="{C630BBBE-9BB3-4853-8EB8-9CCB9CC686FF}"/>
              </a:ext>
            </a:extLst>
          </p:cNvPr>
          <p:cNvGrpSpPr/>
          <p:nvPr userDrawn="1"/>
        </p:nvGrpSpPr>
        <p:grpSpPr>
          <a:xfrm>
            <a:off x="1" y="6309360"/>
            <a:ext cx="12193406" cy="548640"/>
            <a:chOff x="0" y="6309360"/>
            <a:chExt cx="12190231" cy="548640"/>
          </a:xfrm>
        </p:grpSpPr>
        <p:sp>
          <p:nvSpPr>
            <p:cNvPr id="11" name="Rectangle 10">
              <a:extLst>
                <a:ext uri="{FF2B5EF4-FFF2-40B4-BE49-F238E27FC236}">
                  <a16:creationId xmlns:a16="http://schemas.microsoft.com/office/drawing/2014/main" id="{55726B0C-C6C9-43A1-8CC6-A60703BD3F20}"/>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p>
          </p:txBody>
        </p:sp>
        <p:sp>
          <p:nvSpPr>
            <p:cNvPr id="12" name="Rectangle 11">
              <a:extLst>
                <a:ext uri="{FF2B5EF4-FFF2-40B4-BE49-F238E27FC236}">
                  <a16:creationId xmlns:a16="http://schemas.microsoft.com/office/drawing/2014/main" id="{1D653EF6-004E-4AA3-888B-CE5EFDAC4AA9}"/>
                </a:ext>
              </a:extLst>
            </p:cNvPr>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a:extLst>
                <a:ext uri="{FF2B5EF4-FFF2-40B4-BE49-F238E27FC236}">
                  <a16:creationId xmlns:a16="http://schemas.microsoft.com/office/drawing/2014/main" id="{31475826-97A1-40A1-8C82-819A09A3FC77}"/>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93563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1"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7"/>
            <a:ext cx="2618510" cy="365125"/>
          </a:xfrm>
        </p:spPr>
        <p:txBody>
          <a:bodyPr/>
          <a:lstStyle>
            <a:lvl1pPr algn="l">
              <a:defRPr/>
            </a:lvl1pPr>
          </a:lstStyle>
          <a:p>
            <a:fld id="{8E36636D-D922-432D-A958-524484B5923D}" type="datetimeFigureOut">
              <a:rPr lang="en-US" smtClean="0"/>
              <a:pPr/>
              <a:t>3/26/2026</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144735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3/26/2026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70439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63029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032433-7313-4BB7-B407-A221B02F4961}" type="slidenum">
              <a:rPr lang="en-US" smtClean="0"/>
              <a:t>‹#›</a:t>
            </a:fld>
            <a:endParaRPr lang="en-US" dirty="0"/>
          </a:p>
        </p:txBody>
      </p:sp>
    </p:spTree>
    <p:extLst>
      <p:ext uri="{BB962C8B-B14F-4D97-AF65-F5344CB8AC3E}">
        <p14:creationId xmlns:p14="http://schemas.microsoft.com/office/powerpoint/2010/main" val="30370274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3/26/2026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58107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50A1DF5-2248-473B-84ED-6073FFD36271}" type="datetimeFigureOut">
              <a:rPr lang="en-US" smtClean="0"/>
              <a:t>3/26/2026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9032433-7313-4BB7-B407-A221B02F4961}" type="slidenum">
              <a:rPr lang="en-US" smtClean="0"/>
              <a:t>‹#›</a:t>
            </a:fld>
            <a:endParaRPr lang="en-US" dirty="0"/>
          </a:p>
        </p:txBody>
      </p:sp>
    </p:spTree>
    <p:extLst>
      <p:ext uri="{BB962C8B-B14F-4D97-AF65-F5344CB8AC3E}">
        <p14:creationId xmlns:p14="http://schemas.microsoft.com/office/powerpoint/2010/main" val="301885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0A1DF5-2248-473B-84ED-6073FFD36271}"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032433-7313-4BB7-B407-A221B02F4961}" type="slidenum">
              <a:rPr lang="en-US" smtClean="0"/>
              <a:t>‹#›</a:t>
            </a:fld>
            <a:endParaRPr lang="en-US" dirty="0"/>
          </a:p>
        </p:txBody>
      </p:sp>
    </p:spTree>
    <p:extLst>
      <p:ext uri="{BB962C8B-B14F-4D97-AF65-F5344CB8AC3E}">
        <p14:creationId xmlns:p14="http://schemas.microsoft.com/office/powerpoint/2010/main" val="406391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image" Target="../media/image1.emf"/><Relationship Id="rId3" Type="http://schemas.openxmlformats.org/officeDocument/2006/relationships/slideLayout" Target="../slideLayouts/slideLayout15.xml"/><Relationship Id="rId21" Type="http://schemas.openxmlformats.org/officeDocument/2006/relationships/tags" Target="../tags/tag13.xml"/><Relationship Id="rId7" Type="http://schemas.openxmlformats.org/officeDocument/2006/relationships/slideLayout" Target="../slideLayouts/slideLayout19.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17.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16.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slideLayout" Target="../slideLayouts/slideLayout22.xml"/><Relationship Id="rId21" Type="http://schemas.openxmlformats.org/officeDocument/2006/relationships/tags" Target="../tags/tag31.xml"/><Relationship Id="rId7" Type="http://schemas.openxmlformats.org/officeDocument/2006/relationships/theme" Target="../theme/theme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image" Target="../media/image1.emf"/><Relationship Id="rId2" Type="http://schemas.openxmlformats.org/officeDocument/2006/relationships/slideLayout" Target="../slideLayouts/slideLayout21.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21.xml"/><Relationship Id="rId24" Type="http://schemas.openxmlformats.org/officeDocument/2006/relationships/oleObject" Target="../embeddings/oleObject3.bin"/><Relationship Id="rId5" Type="http://schemas.openxmlformats.org/officeDocument/2006/relationships/slideLayout" Target="../slideLayouts/slideLayout24.xml"/><Relationship Id="rId15" Type="http://schemas.openxmlformats.org/officeDocument/2006/relationships/tags" Target="../tags/tag25.xml"/><Relationship Id="rId23" Type="http://schemas.openxmlformats.org/officeDocument/2006/relationships/tags" Target="../tags/tag33.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slideLayout" Target="../slideLayouts/slideLayout23.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oleObject" Target="../embeddings/oleObject1.bin"/><Relationship Id="rId3" Type="http://schemas.openxmlformats.org/officeDocument/2006/relationships/slideLayout" Target="../slideLayouts/slideLayout28.xml"/><Relationship Id="rId21" Type="http://schemas.openxmlformats.org/officeDocument/2006/relationships/tags" Target="../tags/tag46.xml"/><Relationship Id="rId7" Type="http://schemas.openxmlformats.org/officeDocument/2006/relationships/slideLayout" Target="../slideLayouts/slideLayout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2" Type="http://schemas.openxmlformats.org/officeDocument/2006/relationships/slideLayout" Target="../slideLayouts/slideLayout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ags" Target="../tags/tag36.xml"/><Relationship Id="rId24" Type="http://schemas.openxmlformats.org/officeDocument/2006/relationships/tags" Target="../tags/tag49.xml"/><Relationship Id="rId5" Type="http://schemas.openxmlformats.org/officeDocument/2006/relationships/slideLayout" Target="../slideLayouts/slideLayout30.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slideLayout" Target="../slideLayouts/slideLayout29.xml"/><Relationship Id="rId9" Type="http://schemas.openxmlformats.org/officeDocument/2006/relationships/theme" Target="../theme/theme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oleObject" Target="../embeddings/oleObject5.bin"/><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54.xml"/><Relationship Id="rId2" Type="http://schemas.openxmlformats.org/officeDocument/2006/relationships/slideLayout" Target="../slideLayouts/slideLayout35.xml"/><Relationship Id="rId16" Type="http://schemas.openxmlformats.org/officeDocument/2006/relationships/image" Target="../media/image7.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ags" Target="../tags/tag53.xml"/><Relationship Id="rId5" Type="http://schemas.openxmlformats.org/officeDocument/2006/relationships/slideLayout" Target="../slideLayouts/slideLayout38.xml"/><Relationship Id="rId15" Type="http://schemas.openxmlformats.org/officeDocument/2006/relationships/image" Target="../media/image6.jpeg"/><Relationship Id="rId10" Type="http://schemas.openxmlformats.org/officeDocument/2006/relationships/tags" Target="../tags/tag52.xml"/><Relationship Id="rId4" Type="http://schemas.openxmlformats.org/officeDocument/2006/relationships/slideLayout" Target="../slideLayouts/slideLayout37.xml"/><Relationship Id="rId9" Type="http://schemas.openxmlformats.org/officeDocument/2006/relationships/theme" Target="../theme/theme5.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oleObject" Target="../embeddings/oleObject1.bin"/><Relationship Id="rId3" Type="http://schemas.openxmlformats.org/officeDocument/2006/relationships/slideLayout" Target="../slideLayouts/slideLayout44.xml"/><Relationship Id="rId21" Type="http://schemas.openxmlformats.org/officeDocument/2006/relationships/tags" Target="../tags/tag67.xml"/><Relationship Id="rId7" Type="http://schemas.openxmlformats.org/officeDocument/2006/relationships/slideLayout" Target="../slideLayouts/slideLayout48.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2" Type="http://schemas.openxmlformats.org/officeDocument/2006/relationships/slideLayout" Target="../slideLayouts/slideLayout43.xml"/><Relationship Id="rId16" Type="http://schemas.openxmlformats.org/officeDocument/2006/relationships/tags" Target="../tags/tag62.xml"/><Relationship Id="rId20" Type="http://schemas.openxmlformats.org/officeDocument/2006/relationships/tags" Target="../tags/tag66.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ags" Target="../tags/tag57.xml"/><Relationship Id="rId24" Type="http://schemas.openxmlformats.org/officeDocument/2006/relationships/tags" Target="../tags/tag70.xml"/><Relationship Id="rId5" Type="http://schemas.openxmlformats.org/officeDocument/2006/relationships/slideLayout" Target="../slideLayouts/slideLayout46.xml"/><Relationship Id="rId15" Type="http://schemas.openxmlformats.org/officeDocument/2006/relationships/tags" Target="../tags/tag61.xml"/><Relationship Id="rId23" Type="http://schemas.openxmlformats.org/officeDocument/2006/relationships/tags" Target="../tags/tag69.xml"/><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slideLayout" Target="../slideLayouts/slideLayout45.xml"/><Relationship Id="rId9" Type="http://schemas.openxmlformats.org/officeDocument/2006/relationships/theme" Target="../theme/theme6.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7.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50A1DF5-2248-473B-84ED-6073FFD36271}" type="datetimeFigureOut">
              <a:rPr lang="en-US" smtClean="0"/>
              <a:t>3/26/2026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9032433-7313-4BB7-B407-A221B02F4961}"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281871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9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nvPr>
        </p:nvGraphicFramePr>
        <p:xfrm>
          <a:off x="0" y="9"/>
          <a:ext cx="215979" cy="161974"/>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9"/>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14" y="2675234"/>
            <a:ext cx="5853024"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40" y="228439"/>
            <a:ext cx="11725484" cy="3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3" y="10531"/>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614"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62040" y="603372"/>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867794" y="6398326"/>
            <a:ext cx="10469105" cy="382259"/>
            <a:chOff x="75" y="3914"/>
            <a:chExt cx="4808" cy="236"/>
          </a:xfrm>
        </p:grpSpPr>
        <p:sp>
          <p:nvSpPr>
            <p:cNvPr id="13" name="McK 4. Footnote"/>
            <p:cNvSpPr txBox="1">
              <a:spLocks noChangeArrowheads="1"/>
            </p:cNvSpPr>
            <p:nvPr/>
          </p:nvSpPr>
          <p:spPr bwMode="auto">
            <a:xfrm>
              <a:off x="75" y="3914"/>
              <a:ext cx="4808"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5"/>
              <a:ext cx="290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4761" indent="-474761" defTabSz="910743" fontAlgn="base">
                <a:spcBef>
                  <a:spcPct val="0"/>
                </a:spcBef>
                <a:spcAft>
                  <a:spcPct val="0"/>
                </a:spcAft>
              </a:pPr>
              <a:r>
                <a:rPr lang="en-US" sz="1000" dirty="0">
                  <a:solidFill>
                    <a:srgbClr val="000000"/>
                  </a:solidFill>
                </a:rPr>
                <a:t>Source: Source</a:t>
              </a:r>
            </a:p>
          </p:txBody>
        </p:sp>
      </p:grpSp>
      <p:grpSp>
        <p:nvGrpSpPr>
          <p:cNvPr id="15" name="ACET" hidden="1"/>
          <p:cNvGrpSpPr>
            <a:grpSpLocks/>
          </p:cNvGrpSpPr>
          <p:nvPr/>
        </p:nvGrpSpPr>
        <p:grpSpPr bwMode="auto">
          <a:xfrm>
            <a:off x="1976214" y="2085644"/>
            <a:ext cx="5853024"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1614" fontAlgn="base">
                <a:spcBef>
                  <a:spcPct val="0"/>
                </a:spcBef>
                <a:spcAft>
                  <a:spcPct val="0"/>
                </a:spcAft>
              </a:pPr>
              <a:r>
                <a:rPr lang="en-US" sz="1600" b="1" dirty="0">
                  <a:solidFill>
                    <a:srgbClr val="000000"/>
                  </a:solidFill>
                </a:rPr>
                <a:t>Title</a:t>
              </a:r>
            </a:p>
            <a:p>
              <a:pPr defTabSz="911614" fontAlgn="base">
                <a:spcBef>
                  <a:spcPct val="0"/>
                </a:spcBef>
                <a:spcAft>
                  <a:spcPct val="0"/>
                </a:spcAft>
              </a:pPr>
              <a:r>
                <a:rPr lang="en-US" sz="1600" dirty="0">
                  <a:solidFill>
                    <a:srgbClr val="808080"/>
                  </a:solidFill>
                </a:rPr>
                <a:t>Unit of measure</a:t>
              </a:r>
            </a:p>
          </p:txBody>
        </p:sp>
      </p:grpSp>
      <p:grpSp>
        <p:nvGrpSpPr>
          <p:cNvPr id="22" name="LegendBoxes" hidden="1"/>
          <p:cNvGrpSpPr>
            <a:grpSpLocks/>
          </p:cNvGrpSpPr>
          <p:nvPr/>
        </p:nvGrpSpPr>
        <p:grpSpPr bwMode="auto">
          <a:xfrm>
            <a:off x="10848613" y="304634"/>
            <a:ext cx="855278" cy="1013965"/>
            <a:chOff x="4936" y="176"/>
            <a:chExt cx="396" cy="626"/>
          </a:xfrm>
        </p:grpSpPr>
        <p:sp>
          <p:nvSpPr>
            <p:cNvPr id="23"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25"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27"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29"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grpSp>
      <p:grpSp>
        <p:nvGrpSpPr>
          <p:cNvPr id="31" name="LegendLines" hidden="1"/>
          <p:cNvGrpSpPr>
            <a:grpSpLocks/>
          </p:cNvGrpSpPr>
          <p:nvPr/>
        </p:nvGrpSpPr>
        <p:grpSpPr bwMode="auto">
          <a:xfrm>
            <a:off x="10429661" y="304599"/>
            <a:ext cx="1274276" cy="741847"/>
            <a:chOff x="4750" y="176"/>
            <a:chExt cx="590" cy="458"/>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614" fontAlgn="base">
                <a:spcBef>
                  <a:spcPct val="0"/>
                </a:spcBef>
                <a:spcAft>
                  <a:spcPct val="0"/>
                </a:spcAft>
              </a:pPr>
              <a:endParaRPr lang="en-US" sz="1600" dirty="0">
                <a:solidFill>
                  <a:srgbClr val="000000"/>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614" fontAlgn="base">
                <a:spcBef>
                  <a:spcPct val="0"/>
                </a:spcBef>
                <a:spcAft>
                  <a:spcPct val="0"/>
                </a:spcAft>
              </a:pPr>
              <a:endParaRPr lang="en-US" sz="1600" dirty="0">
                <a:solidFill>
                  <a:srgbClr val="000000"/>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614" fontAlgn="base">
                <a:spcBef>
                  <a:spcPct val="0"/>
                </a:spcBef>
                <a:spcAft>
                  <a:spcPct val="0"/>
                </a:spcAft>
              </a:pPr>
              <a:endParaRPr lang="en-US" sz="1600" dirty="0">
                <a:solidFill>
                  <a:srgbClr val="000000"/>
                </a:solidFill>
              </a:endParaRPr>
            </a:p>
          </p:txBody>
        </p:sp>
        <p:sp>
          <p:nvSpPr>
            <p:cNvPr id="35"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36"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37"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grpSp>
      <p:grpSp>
        <p:nvGrpSpPr>
          <p:cNvPr id="38" name="McKSticker" hidden="1"/>
          <p:cNvGrpSpPr/>
          <p:nvPr/>
        </p:nvGrpSpPr>
        <p:grpSpPr bwMode="auto">
          <a:xfrm>
            <a:off x="10820597" y="304593"/>
            <a:ext cx="1066895" cy="212366"/>
            <a:chOff x="7956579" y="285750"/>
            <a:chExt cx="784196" cy="208132"/>
          </a:xfrm>
        </p:grpSpPr>
        <p:sp>
          <p:nvSpPr>
            <p:cNvPr id="39" name="StickerRectangle"/>
            <p:cNvSpPr>
              <a:spLocks noChangeArrowheads="1"/>
            </p:cNvSpPr>
            <p:nvPr/>
          </p:nvSpPr>
          <p:spPr bwMode="auto">
            <a:xfrm>
              <a:off x="7956579" y="285750"/>
              <a:ext cx="784196" cy="2081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0743" fontAlgn="base">
                <a:spcBef>
                  <a:spcPct val="0"/>
                </a:spcBef>
                <a:spcAft>
                  <a:spcPct val="0"/>
                </a:spcAft>
                <a:buClr>
                  <a:srgbClr val="00275E"/>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956579" y="285750"/>
              <a:ext cx="0" cy="208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956579" y="493882"/>
              <a:ext cx="78419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10757690" y="304617"/>
            <a:ext cx="946032" cy="1333055"/>
            <a:chOff x="6655594" y="273840"/>
            <a:chExt cx="695359" cy="1306516"/>
          </a:xfrm>
        </p:grpSpPr>
        <p:grpSp>
          <p:nvGrpSpPr>
            <p:cNvPr id="43" name="MoonLegend1"/>
            <p:cNvGrpSpPr>
              <a:grpSpLocks noChangeAspect="1"/>
            </p:cNvGrpSpPr>
            <p:nvPr>
              <p:custDataLst>
                <p:tags r:id="rId10"/>
              </p:custDataLst>
            </p:nvPr>
          </p:nvGrpSpPr>
          <p:grpSpPr bwMode="auto">
            <a:xfrm>
              <a:off x="6655594" y="273840"/>
              <a:ext cx="209550" cy="209551"/>
              <a:chOff x="4533" y="183"/>
              <a:chExt cx="144" cy="144"/>
            </a:xfrm>
          </p:grpSpPr>
          <p:sp>
            <p:nvSpPr>
              <p:cNvPr id="61"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62"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grpSp>
        <p:grpSp>
          <p:nvGrpSpPr>
            <p:cNvPr id="44" name="MoonLegend2"/>
            <p:cNvGrpSpPr>
              <a:grpSpLocks noChangeAspect="1"/>
            </p:cNvGrpSpPr>
            <p:nvPr>
              <p:custDataLst>
                <p:tags r:id="rId11"/>
              </p:custDataLst>
            </p:nvPr>
          </p:nvGrpSpPr>
          <p:grpSpPr bwMode="auto">
            <a:xfrm>
              <a:off x="6655594" y="548081"/>
              <a:ext cx="209550" cy="209551"/>
              <a:chOff x="1694" y="2044"/>
              <a:chExt cx="160" cy="160"/>
            </a:xfrm>
          </p:grpSpPr>
          <p:sp>
            <p:nvSpPr>
              <p:cNvPr id="59"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60"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grpSp>
        <p:grpSp>
          <p:nvGrpSpPr>
            <p:cNvPr id="45" name="MoonLegend4"/>
            <p:cNvGrpSpPr>
              <a:grpSpLocks noChangeAspect="1"/>
            </p:cNvGrpSpPr>
            <p:nvPr>
              <p:custDataLst>
                <p:tags r:id="rId12"/>
              </p:custDataLst>
            </p:nvPr>
          </p:nvGrpSpPr>
          <p:grpSpPr bwMode="auto">
            <a:xfrm>
              <a:off x="6655594" y="1096563"/>
              <a:ext cx="209550" cy="209551"/>
              <a:chOff x="4495" y="1198"/>
              <a:chExt cx="160" cy="160"/>
            </a:xfrm>
          </p:grpSpPr>
          <p:sp>
            <p:nvSpPr>
              <p:cNvPr id="57"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58"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grpSp>
        <p:grpSp>
          <p:nvGrpSpPr>
            <p:cNvPr id="46" name="MoonLegend5"/>
            <p:cNvGrpSpPr>
              <a:grpSpLocks noChangeAspect="1"/>
            </p:cNvGrpSpPr>
            <p:nvPr>
              <p:custDataLst>
                <p:tags r:id="rId13"/>
              </p:custDataLst>
            </p:nvPr>
          </p:nvGrpSpPr>
          <p:grpSpPr bwMode="auto">
            <a:xfrm>
              <a:off x="6655594" y="1370805"/>
              <a:ext cx="209550" cy="209551"/>
              <a:chOff x="4495" y="1440"/>
              <a:chExt cx="160" cy="160"/>
            </a:xfrm>
          </p:grpSpPr>
          <p:sp>
            <p:nvSpPr>
              <p:cNvPr id="55"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56"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grpSp>
        <p:sp>
          <p:nvSpPr>
            <p:cNvPr id="47" name="Legend1"/>
            <p:cNvSpPr>
              <a:spLocks noChangeArrowheads="1"/>
            </p:cNvSpPr>
            <p:nvPr/>
          </p:nvSpPr>
          <p:spPr bwMode="auto">
            <a:xfrm>
              <a:off x="6976269" y="286539"/>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48" name="Legend2"/>
            <p:cNvSpPr>
              <a:spLocks noChangeArrowheads="1"/>
            </p:cNvSpPr>
            <p:nvPr/>
          </p:nvSpPr>
          <p:spPr bwMode="auto">
            <a:xfrm>
              <a:off x="6976269" y="561178"/>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49" name="Legend3"/>
            <p:cNvSpPr>
              <a:spLocks noChangeArrowheads="1"/>
            </p:cNvSpPr>
            <p:nvPr/>
          </p:nvSpPr>
          <p:spPr bwMode="auto">
            <a:xfrm>
              <a:off x="6976269" y="835817"/>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50" name="Legend4"/>
            <p:cNvSpPr>
              <a:spLocks noChangeArrowheads="1"/>
            </p:cNvSpPr>
            <p:nvPr/>
          </p:nvSpPr>
          <p:spPr bwMode="auto">
            <a:xfrm>
              <a:off x="6976269" y="110728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sp>
          <p:nvSpPr>
            <p:cNvPr id="51" name="Legend5"/>
            <p:cNvSpPr>
              <a:spLocks noChangeArrowheads="1"/>
            </p:cNvSpPr>
            <p:nvPr/>
          </p:nvSpPr>
          <p:spPr bwMode="auto">
            <a:xfrm>
              <a:off x="6976269" y="138350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43" fontAlgn="base">
                <a:spcBef>
                  <a:spcPct val="0"/>
                </a:spcBef>
                <a:spcAft>
                  <a:spcPct val="0"/>
                </a:spcAft>
                <a:buClr>
                  <a:srgbClr val="00275E"/>
                </a:buClr>
              </a:pPr>
              <a:r>
                <a:rPr lang="en-US" sz="1200" dirty="0">
                  <a:solidFill>
                    <a:srgbClr val="000000"/>
                  </a:solidFill>
                </a:rPr>
                <a:t>Legend</a:t>
              </a:r>
            </a:p>
          </p:txBody>
        </p:sp>
        <p:grpSp>
          <p:nvGrpSpPr>
            <p:cNvPr id="52" name="MoonLegend3"/>
            <p:cNvGrpSpPr>
              <a:grpSpLocks noChangeAspect="1"/>
            </p:cNvGrpSpPr>
            <p:nvPr>
              <p:custDataLst>
                <p:tags r:id="rId14"/>
              </p:custDataLst>
            </p:nvPr>
          </p:nvGrpSpPr>
          <p:grpSpPr bwMode="auto">
            <a:xfrm>
              <a:off x="6655594" y="822322"/>
              <a:ext cx="209550" cy="209551"/>
              <a:chOff x="4495" y="1198"/>
              <a:chExt cx="160" cy="160"/>
            </a:xfrm>
          </p:grpSpPr>
          <p:sp>
            <p:nvSpPr>
              <p:cNvPr id="5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sp>
            <p:nvSpPr>
              <p:cNvPr id="54"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614" fontAlgn="base">
                  <a:spcBef>
                    <a:spcPct val="0"/>
                  </a:spcBef>
                  <a:spcAft>
                    <a:spcPct val="0"/>
                  </a:spcAft>
                </a:pPr>
                <a:endParaRPr lang="en-US" sz="1600" dirty="0">
                  <a:solidFill>
                    <a:srgbClr val="000000"/>
                  </a:solidFill>
                </a:endParaRPr>
              </a:p>
            </p:txBody>
          </p:sp>
        </p:grpSp>
      </p:grpSp>
      <p:sp>
        <p:nvSpPr>
          <p:cNvPr id="64" name="Title 1"/>
          <p:cNvSpPr txBox="1">
            <a:spLocks/>
          </p:cNvSpPr>
          <p:nvPr userDrawn="1"/>
        </p:nvSpPr>
        <p:spPr>
          <a:xfrm>
            <a:off x="0" y="17"/>
            <a:ext cx="12192000" cy="914400"/>
          </a:xfrm>
          <a:prstGeom prst="rect">
            <a:avLst/>
          </a:prstGeom>
          <a:solidFill>
            <a:srgbClr val="376092"/>
          </a:solidFill>
        </p:spPr>
        <p:txBody>
          <a:bodyPr vert="horz" lIns="91159" tIns="45580" rIns="91159" bIns="45580" rtlCol="0" anchor="ctr">
            <a:normAutofit/>
          </a:bodyPr>
          <a:lstStyle>
            <a:lvl1pPr algn="ctr" defTabSz="913915" rtl="0" eaLnBrk="1" latinLnBrk="0" hangingPunct="1">
              <a:spcBef>
                <a:spcPct val="0"/>
              </a:spcBef>
              <a:buNone/>
              <a:defRPr sz="4400" kern="1200">
                <a:solidFill>
                  <a:schemeClr val="tx1"/>
                </a:solidFill>
                <a:latin typeface="+mj-lt"/>
                <a:ea typeface="+mj-ea"/>
                <a:cs typeface="+mj-cs"/>
              </a:defRPr>
            </a:lvl1pPr>
          </a:lstStyle>
          <a:p>
            <a:endParaRPr lang="en-US" sz="3200" dirty="0">
              <a:solidFill>
                <a:prstClr val="white"/>
              </a:solidFill>
              <a:latin typeface="Calibri"/>
            </a:endParaRPr>
          </a:p>
        </p:txBody>
      </p:sp>
      <p:sp>
        <p:nvSpPr>
          <p:cNvPr id="65" name="Rectangle 64"/>
          <p:cNvSpPr/>
          <p:nvPr userDrawn="1"/>
        </p:nvSpPr>
        <p:spPr>
          <a:xfrm>
            <a:off x="406401" y="6506198"/>
            <a:ext cx="11480800" cy="245989"/>
          </a:xfrm>
          <a:prstGeom prst="rect">
            <a:avLst/>
          </a:prstGeom>
        </p:spPr>
        <p:txBody>
          <a:bodyPr wrap="square" lIns="91208" tIns="45605" rIns="91208" bIns="45605">
            <a:spAutoFit/>
          </a:bodyPr>
          <a:lstStyle/>
          <a:p>
            <a:pPr defTabSz="913163">
              <a:defRPr/>
            </a:pPr>
            <a:r>
              <a:rPr lang="en-US" sz="1000" dirty="0">
                <a:solidFill>
                  <a:prstClr val="black"/>
                </a:solidFill>
                <a:latin typeface="Calibri" panose="020F0502020204030204" pitchFamily="34" charset="0"/>
              </a:rPr>
              <a:t>©2017 State</a:t>
            </a:r>
            <a:r>
              <a:rPr lang="en-US" sz="1000" baseline="0" dirty="0">
                <a:solidFill>
                  <a:prstClr val="black"/>
                </a:solidFill>
                <a:latin typeface="Calibri" panose="020F0502020204030204" pitchFamily="34" charset="0"/>
              </a:rPr>
              <a:t> of Illinois </a:t>
            </a:r>
            <a:r>
              <a:rPr lang="en-US" sz="1000" dirty="0">
                <a:solidFill>
                  <a:prstClr val="black"/>
                </a:solidFill>
                <a:latin typeface="Calibri" panose="020F0502020204030204" pitchFamily="34" charset="0"/>
              </a:rPr>
              <a:t>– Department of Innovation and Technology (DoIT)				Internal Confidential</a:t>
            </a:r>
            <a:endParaRPr lang="en-US" sz="11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80539286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4" r:id="rId6"/>
    <p:sldLayoutId id="2147483897" r:id="rId7"/>
  </p:sldLayoutIdLst>
  <p:hf hdr="0" ftr="0" dt="0"/>
  <p:txStyles>
    <p:titleStyle>
      <a:lvl1pPr algn="l" defTabSz="910743" rtl="0" eaLnBrk="1" fontAlgn="base" hangingPunct="1">
        <a:spcBef>
          <a:spcPct val="0"/>
        </a:spcBef>
        <a:spcAft>
          <a:spcPct val="0"/>
        </a:spcAft>
        <a:tabLst>
          <a:tab pos="274516" algn="l"/>
        </a:tabLst>
        <a:defRPr lang="en-US" sz="2200" b="0" baseline="0" noProof="0" dirty="0" smtClean="0">
          <a:solidFill>
            <a:schemeClr val="accent5"/>
          </a:solidFill>
          <a:latin typeface="+mj-lt"/>
          <a:ea typeface="Arial Unicode MS" pitchFamily="34" charset="-128"/>
          <a:cs typeface="Arial Unicode MS" pitchFamily="34" charset="-128"/>
        </a:defRPr>
      </a:lvl1pPr>
      <a:lvl2pPr algn="l" defTabSz="910743" rtl="0" eaLnBrk="1" fontAlgn="base" hangingPunct="1">
        <a:spcBef>
          <a:spcPct val="0"/>
        </a:spcBef>
        <a:spcAft>
          <a:spcPct val="0"/>
        </a:spcAft>
        <a:defRPr sz="1900" b="1">
          <a:solidFill>
            <a:schemeClr val="tx2"/>
          </a:solidFill>
          <a:latin typeface="Arial" charset="0"/>
        </a:defRPr>
      </a:lvl2pPr>
      <a:lvl3pPr algn="l" defTabSz="910743" rtl="0" eaLnBrk="1" fontAlgn="base" hangingPunct="1">
        <a:spcBef>
          <a:spcPct val="0"/>
        </a:spcBef>
        <a:spcAft>
          <a:spcPct val="0"/>
        </a:spcAft>
        <a:defRPr sz="1900" b="1">
          <a:solidFill>
            <a:schemeClr val="tx2"/>
          </a:solidFill>
          <a:latin typeface="Arial" charset="0"/>
        </a:defRPr>
      </a:lvl3pPr>
      <a:lvl4pPr algn="l" defTabSz="910743" rtl="0" eaLnBrk="1" fontAlgn="base" hangingPunct="1">
        <a:spcBef>
          <a:spcPct val="0"/>
        </a:spcBef>
        <a:spcAft>
          <a:spcPct val="0"/>
        </a:spcAft>
        <a:defRPr sz="1900" b="1">
          <a:solidFill>
            <a:schemeClr val="tx2"/>
          </a:solidFill>
          <a:latin typeface="Arial" charset="0"/>
        </a:defRPr>
      </a:lvl4pPr>
      <a:lvl5pPr algn="l" defTabSz="910743" rtl="0" eaLnBrk="1" fontAlgn="base" hangingPunct="1">
        <a:spcBef>
          <a:spcPct val="0"/>
        </a:spcBef>
        <a:spcAft>
          <a:spcPct val="0"/>
        </a:spcAft>
        <a:defRPr sz="1900" b="1">
          <a:solidFill>
            <a:schemeClr val="tx2"/>
          </a:solidFill>
          <a:latin typeface="Arial" charset="0"/>
        </a:defRPr>
      </a:lvl5pPr>
      <a:lvl6pPr marL="465042" algn="l" defTabSz="910743" rtl="0" eaLnBrk="1" fontAlgn="base" hangingPunct="1">
        <a:spcBef>
          <a:spcPct val="0"/>
        </a:spcBef>
        <a:spcAft>
          <a:spcPct val="0"/>
        </a:spcAft>
        <a:defRPr sz="1900" b="1">
          <a:solidFill>
            <a:schemeClr val="tx2"/>
          </a:solidFill>
          <a:latin typeface="Arial" charset="0"/>
        </a:defRPr>
      </a:lvl6pPr>
      <a:lvl7pPr marL="930118" algn="l" defTabSz="910743" rtl="0" eaLnBrk="1" fontAlgn="base" hangingPunct="1">
        <a:spcBef>
          <a:spcPct val="0"/>
        </a:spcBef>
        <a:spcAft>
          <a:spcPct val="0"/>
        </a:spcAft>
        <a:defRPr sz="1900" b="1">
          <a:solidFill>
            <a:schemeClr val="tx2"/>
          </a:solidFill>
          <a:latin typeface="Arial" charset="0"/>
        </a:defRPr>
      </a:lvl7pPr>
      <a:lvl8pPr marL="1395182" algn="l" defTabSz="910743" rtl="0" eaLnBrk="1" fontAlgn="base" hangingPunct="1">
        <a:spcBef>
          <a:spcPct val="0"/>
        </a:spcBef>
        <a:spcAft>
          <a:spcPct val="0"/>
        </a:spcAft>
        <a:defRPr sz="1900" b="1">
          <a:solidFill>
            <a:schemeClr val="tx2"/>
          </a:solidFill>
          <a:latin typeface="Arial" charset="0"/>
        </a:defRPr>
      </a:lvl8pPr>
      <a:lvl9pPr marL="1860239" algn="l" defTabSz="910743" rtl="0" eaLnBrk="1" fontAlgn="base" hangingPunct="1">
        <a:spcBef>
          <a:spcPct val="0"/>
        </a:spcBef>
        <a:spcAft>
          <a:spcPct val="0"/>
        </a:spcAft>
        <a:defRPr sz="1900" b="1">
          <a:solidFill>
            <a:schemeClr val="tx2"/>
          </a:solidFill>
          <a:latin typeface="Arial" charset="0"/>
        </a:defRPr>
      </a:lvl9pPr>
    </p:titleStyle>
    <p:bodyStyle>
      <a:lvl1pPr marL="0" indent="0" algn="l" defTabSz="910743" rtl="0" eaLnBrk="1" fontAlgn="base" hangingPunct="1">
        <a:spcBef>
          <a:spcPct val="0"/>
        </a:spcBef>
        <a:spcAft>
          <a:spcPct val="0"/>
        </a:spcAft>
        <a:buClr>
          <a:schemeClr val="tx2"/>
        </a:buClr>
        <a:defRPr sz="3200" baseline="0">
          <a:solidFill>
            <a:schemeClr val="tx1"/>
          </a:solidFill>
          <a:latin typeface="Calibri" panose="020F0502020204030204" pitchFamily="34" charset="0"/>
          <a:ea typeface="Arial Unicode MS" pitchFamily="34" charset="-128"/>
          <a:cs typeface="Arial Unicode MS" pitchFamily="34" charset="-128"/>
        </a:defRPr>
      </a:lvl1pPr>
      <a:lvl2pPr marL="197006" indent="-195392" algn="l" defTabSz="91074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5042" indent="-266442" algn="l" defTabSz="91074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4926" indent="-158254" algn="l" defTabSz="91074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2699" indent="-132412" algn="l" defTabSz="91074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2699" indent="-132412" algn="l" defTabSz="91074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2699" indent="-132412" algn="l" defTabSz="91074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2699" indent="-132412" algn="l" defTabSz="91074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2699" indent="-132412" algn="l" defTabSz="91074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0118" rtl="0" eaLnBrk="1" latinLnBrk="0" hangingPunct="1">
        <a:defRPr sz="1800" kern="1200">
          <a:solidFill>
            <a:schemeClr val="tx1"/>
          </a:solidFill>
          <a:latin typeface="+mn-lt"/>
          <a:ea typeface="+mn-ea"/>
          <a:cs typeface="+mn-cs"/>
        </a:defRPr>
      </a:lvl1pPr>
      <a:lvl2pPr marL="465042" algn="l" defTabSz="930118" rtl="0" eaLnBrk="1" latinLnBrk="0" hangingPunct="1">
        <a:defRPr sz="1800" kern="1200">
          <a:solidFill>
            <a:schemeClr val="tx1"/>
          </a:solidFill>
          <a:latin typeface="+mn-lt"/>
          <a:ea typeface="+mn-ea"/>
          <a:cs typeface="+mn-cs"/>
        </a:defRPr>
      </a:lvl2pPr>
      <a:lvl3pPr marL="930118" algn="l" defTabSz="930118" rtl="0" eaLnBrk="1" latinLnBrk="0" hangingPunct="1">
        <a:defRPr sz="1800" kern="1200">
          <a:solidFill>
            <a:schemeClr val="tx1"/>
          </a:solidFill>
          <a:latin typeface="+mn-lt"/>
          <a:ea typeface="+mn-ea"/>
          <a:cs typeface="+mn-cs"/>
        </a:defRPr>
      </a:lvl3pPr>
      <a:lvl4pPr marL="1395182" algn="l" defTabSz="930118" rtl="0" eaLnBrk="1" latinLnBrk="0" hangingPunct="1">
        <a:defRPr sz="1800" kern="1200">
          <a:solidFill>
            <a:schemeClr val="tx1"/>
          </a:solidFill>
          <a:latin typeface="+mn-lt"/>
          <a:ea typeface="+mn-ea"/>
          <a:cs typeface="+mn-cs"/>
        </a:defRPr>
      </a:lvl4pPr>
      <a:lvl5pPr marL="1860239" algn="l" defTabSz="930118" rtl="0" eaLnBrk="1" latinLnBrk="0" hangingPunct="1">
        <a:defRPr sz="1800" kern="1200">
          <a:solidFill>
            <a:schemeClr val="tx1"/>
          </a:solidFill>
          <a:latin typeface="+mn-lt"/>
          <a:ea typeface="+mn-ea"/>
          <a:cs typeface="+mn-cs"/>
        </a:defRPr>
      </a:lvl5pPr>
      <a:lvl6pPr marL="2325301" algn="l" defTabSz="930118" rtl="0" eaLnBrk="1" latinLnBrk="0" hangingPunct="1">
        <a:defRPr sz="1800" kern="1200">
          <a:solidFill>
            <a:schemeClr val="tx1"/>
          </a:solidFill>
          <a:latin typeface="+mn-lt"/>
          <a:ea typeface="+mn-ea"/>
          <a:cs typeface="+mn-cs"/>
        </a:defRPr>
      </a:lvl6pPr>
      <a:lvl7pPr marL="2790361" algn="l" defTabSz="930118" rtl="0" eaLnBrk="1" latinLnBrk="0" hangingPunct="1">
        <a:defRPr sz="1800" kern="1200">
          <a:solidFill>
            <a:schemeClr val="tx1"/>
          </a:solidFill>
          <a:latin typeface="+mn-lt"/>
          <a:ea typeface="+mn-ea"/>
          <a:cs typeface="+mn-cs"/>
        </a:defRPr>
      </a:lvl7pPr>
      <a:lvl8pPr marL="3255422" algn="l" defTabSz="930118" rtl="0" eaLnBrk="1" latinLnBrk="0" hangingPunct="1">
        <a:defRPr sz="1800" kern="1200">
          <a:solidFill>
            <a:schemeClr val="tx1"/>
          </a:solidFill>
          <a:latin typeface="+mn-lt"/>
          <a:ea typeface="+mn-ea"/>
          <a:cs typeface="+mn-cs"/>
        </a:defRPr>
      </a:lvl8pPr>
      <a:lvl9pPr marL="3720483" algn="l" defTabSz="930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809657815"/>
              </p:ext>
            </p:extLst>
          </p:nvPr>
        </p:nvGraphicFramePr>
        <p:xfrm>
          <a:off x="0" y="8"/>
          <a:ext cx="215979" cy="161974"/>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8"/>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13" y="2675249"/>
            <a:ext cx="5853024"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21" y="228441"/>
            <a:ext cx="11725484" cy="3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79" y="10531"/>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41" fontAlgn="base">
              <a:spcBef>
                <a:spcPct val="0"/>
              </a:spcBef>
              <a:spcAft>
                <a:spcPct val="0"/>
              </a:spcAft>
            </a:pPr>
            <a:r>
              <a:rPr lang="en-US" sz="1400" dirty="0">
                <a:solidFill>
                  <a:srgbClr val="808080"/>
                </a:solidFill>
                <a:latin typeface="Arial"/>
                <a:ea typeface="ＭＳ Ｐゴシック"/>
              </a:rPr>
              <a:t>TRACKER</a:t>
            </a:r>
          </a:p>
        </p:txBody>
      </p:sp>
      <p:sp>
        <p:nvSpPr>
          <p:cNvPr id="11" name="McK 3. Unit of measure" hidden="1"/>
          <p:cNvSpPr txBox="1">
            <a:spLocks noChangeArrowheads="1"/>
          </p:cNvSpPr>
          <p:nvPr/>
        </p:nvSpPr>
        <p:spPr bwMode="auto">
          <a:xfrm>
            <a:off x="162021" y="603371"/>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ea typeface="ＭＳ Ｐゴシック"/>
              </a:rPr>
              <a:t>Unit of measure</a:t>
            </a:r>
          </a:p>
        </p:txBody>
      </p:sp>
      <p:grpSp>
        <p:nvGrpSpPr>
          <p:cNvPr id="12" name="McK Slide Elements" hidden="1"/>
          <p:cNvGrpSpPr>
            <a:grpSpLocks/>
          </p:cNvGrpSpPr>
          <p:nvPr/>
        </p:nvGrpSpPr>
        <p:grpSpPr bwMode="auto">
          <a:xfrm>
            <a:off x="867781" y="6395092"/>
            <a:ext cx="10469105" cy="385499"/>
            <a:chOff x="75" y="3912"/>
            <a:chExt cx="4808" cy="238"/>
          </a:xfrm>
        </p:grpSpPr>
        <p:sp>
          <p:nvSpPr>
            <p:cNvPr id="13" name="McK 4. Footnote"/>
            <p:cNvSpPr txBox="1">
              <a:spLocks noChangeArrowheads="1"/>
            </p:cNvSpPr>
            <p:nvPr/>
          </p:nvSpPr>
          <p:spPr bwMode="auto">
            <a:xfrm>
              <a:off x="75" y="3912"/>
              <a:ext cx="480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ea typeface="ＭＳ Ｐゴシック"/>
                </a:rPr>
                <a:t>1 Footnote</a:t>
              </a:r>
            </a:p>
          </p:txBody>
        </p:sp>
        <p:sp>
          <p:nvSpPr>
            <p:cNvPr id="14" name="McK 5. Source"/>
            <p:cNvSpPr>
              <a:spLocks noChangeArrowheads="1"/>
            </p:cNvSpPr>
            <p:nvPr/>
          </p:nvSpPr>
          <p:spPr bwMode="auto">
            <a:xfrm>
              <a:off x="75" y="4053"/>
              <a:ext cx="290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5550" indent="-475550" defTabSz="912266" fontAlgn="base">
                <a:spcBef>
                  <a:spcPct val="0"/>
                </a:spcBef>
                <a:spcAft>
                  <a:spcPct val="0"/>
                </a:spcAft>
              </a:pPr>
              <a:r>
                <a:rPr lang="en-US" sz="1000" dirty="0">
                  <a:solidFill>
                    <a:srgbClr val="000000"/>
                  </a:solidFill>
                  <a:latin typeface="Arial"/>
                  <a:ea typeface="ＭＳ Ｐゴシック"/>
                </a:rPr>
                <a:t>Source: Source</a:t>
              </a:r>
            </a:p>
          </p:txBody>
        </p:sp>
      </p:grpSp>
      <p:grpSp>
        <p:nvGrpSpPr>
          <p:cNvPr id="15" name="ACET" hidden="1"/>
          <p:cNvGrpSpPr>
            <a:grpSpLocks/>
          </p:cNvGrpSpPr>
          <p:nvPr/>
        </p:nvGrpSpPr>
        <p:grpSpPr bwMode="auto">
          <a:xfrm>
            <a:off x="1976213" y="2074310"/>
            <a:ext cx="5853024"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3141" fontAlgn="base">
                <a:spcBef>
                  <a:spcPct val="0"/>
                </a:spcBef>
                <a:spcAft>
                  <a:spcPct val="0"/>
                </a:spcAft>
              </a:pPr>
              <a:r>
                <a:rPr lang="en-US" sz="1600" b="1" dirty="0">
                  <a:solidFill>
                    <a:srgbClr val="000000"/>
                  </a:solidFill>
                  <a:latin typeface="Arial"/>
                  <a:ea typeface="ＭＳ Ｐゴシック"/>
                </a:rPr>
                <a:t>Title</a:t>
              </a:r>
            </a:p>
            <a:p>
              <a:pPr defTabSz="913141" fontAlgn="base">
                <a:spcBef>
                  <a:spcPct val="0"/>
                </a:spcBef>
                <a:spcAft>
                  <a:spcPct val="0"/>
                </a:spcAft>
              </a:pPr>
              <a:r>
                <a:rPr lang="en-US" sz="1600" dirty="0">
                  <a:solidFill>
                    <a:srgbClr val="808080"/>
                  </a:solidFill>
                  <a:latin typeface="Arial"/>
                  <a:ea typeface="ＭＳ Ｐゴシック"/>
                </a:rPr>
                <a:t>Unit of measure</a:t>
              </a:r>
            </a:p>
          </p:txBody>
        </p:sp>
      </p:grpSp>
      <p:grpSp>
        <p:nvGrpSpPr>
          <p:cNvPr id="22" name="LegendBoxes" hidden="1"/>
          <p:cNvGrpSpPr>
            <a:grpSpLocks/>
          </p:cNvGrpSpPr>
          <p:nvPr/>
        </p:nvGrpSpPr>
        <p:grpSpPr bwMode="auto">
          <a:xfrm>
            <a:off x="10848632" y="304617"/>
            <a:ext cx="855279" cy="1013964"/>
            <a:chOff x="4936" y="176"/>
            <a:chExt cx="396" cy="626"/>
          </a:xfrm>
        </p:grpSpPr>
        <p:sp>
          <p:nvSpPr>
            <p:cNvPr id="23"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25"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27"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29"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grpSp>
      <p:grpSp>
        <p:nvGrpSpPr>
          <p:cNvPr id="31" name="LegendLines" hidden="1"/>
          <p:cNvGrpSpPr>
            <a:grpSpLocks/>
          </p:cNvGrpSpPr>
          <p:nvPr/>
        </p:nvGrpSpPr>
        <p:grpSpPr bwMode="auto">
          <a:xfrm>
            <a:off x="10429624" y="304598"/>
            <a:ext cx="1274274" cy="741846"/>
            <a:chOff x="4750" y="176"/>
            <a:chExt cx="590" cy="458"/>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35"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36"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37"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grpSp>
      <p:grpSp>
        <p:nvGrpSpPr>
          <p:cNvPr id="38" name="McKSticker" hidden="1"/>
          <p:cNvGrpSpPr/>
          <p:nvPr/>
        </p:nvGrpSpPr>
        <p:grpSpPr bwMode="auto">
          <a:xfrm>
            <a:off x="10820605" y="304593"/>
            <a:ext cx="1066895" cy="212366"/>
            <a:chOff x="7956579" y="285750"/>
            <a:chExt cx="784196" cy="208132"/>
          </a:xfrm>
        </p:grpSpPr>
        <p:sp>
          <p:nvSpPr>
            <p:cNvPr id="39" name="StickerRectangle"/>
            <p:cNvSpPr>
              <a:spLocks noChangeArrowheads="1"/>
            </p:cNvSpPr>
            <p:nvPr/>
          </p:nvSpPr>
          <p:spPr bwMode="auto">
            <a:xfrm>
              <a:off x="7956579" y="285750"/>
              <a:ext cx="784196" cy="2081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266" fontAlgn="base">
                <a:spcBef>
                  <a:spcPct val="0"/>
                </a:spcBef>
                <a:spcAft>
                  <a:spcPct val="0"/>
                </a:spcAft>
                <a:buClr>
                  <a:srgbClr val="00275E"/>
                </a:buClr>
              </a:pPr>
              <a:r>
                <a:rPr lang="en-US" sz="1200" dirty="0">
                  <a:solidFill>
                    <a:srgbClr val="808080"/>
                  </a:solidFill>
                  <a:latin typeface="Arial"/>
                  <a:ea typeface="ＭＳ Ｐゴシック"/>
                </a:rPr>
                <a:t>PRELIMINARY</a:t>
              </a:r>
            </a:p>
          </p:txBody>
        </p:sp>
        <p:cxnSp>
          <p:nvCxnSpPr>
            <p:cNvPr id="40" name="AutoShape 31"/>
            <p:cNvCxnSpPr>
              <a:cxnSpLocks noChangeShapeType="1"/>
              <a:stCxn id="39" idx="2"/>
              <a:endCxn id="39" idx="4"/>
            </p:cNvCxnSpPr>
            <p:nvPr/>
          </p:nvCxnSpPr>
          <p:spPr bwMode="auto">
            <a:xfrm>
              <a:off x="7956579" y="285750"/>
              <a:ext cx="0" cy="208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956579" y="493882"/>
              <a:ext cx="78419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10757668" y="304604"/>
            <a:ext cx="946031" cy="1333055"/>
            <a:chOff x="6655594" y="273840"/>
            <a:chExt cx="695359" cy="1306516"/>
          </a:xfrm>
        </p:grpSpPr>
        <p:grpSp>
          <p:nvGrpSpPr>
            <p:cNvPr id="43" name="MoonLegend1"/>
            <p:cNvGrpSpPr>
              <a:grpSpLocks noChangeAspect="1"/>
            </p:cNvGrpSpPr>
            <p:nvPr>
              <p:custDataLst>
                <p:tags r:id="rId9"/>
              </p:custDataLst>
            </p:nvPr>
          </p:nvGrpSpPr>
          <p:grpSpPr bwMode="auto">
            <a:xfrm>
              <a:off x="6655594" y="273840"/>
              <a:ext cx="209550" cy="209551"/>
              <a:chOff x="4533" y="183"/>
              <a:chExt cx="144" cy="144"/>
            </a:xfrm>
          </p:grpSpPr>
          <p:sp>
            <p:nvSpPr>
              <p:cNvPr id="61"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62"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grpSp>
        <p:grpSp>
          <p:nvGrpSpPr>
            <p:cNvPr id="44" name="MoonLegend2"/>
            <p:cNvGrpSpPr>
              <a:grpSpLocks noChangeAspect="1"/>
            </p:cNvGrpSpPr>
            <p:nvPr>
              <p:custDataLst>
                <p:tags r:id="rId10"/>
              </p:custDataLst>
            </p:nvPr>
          </p:nvGrpSpPr>
          <p:grpSpPr bwMode="auto">
            <a:xfrm>
              <a:off x="6655594" y="548081"/>
              <a:ext cx="209550" cy="209551"/>
              <a:chOff x="1694" y="2044"/>
              <a:chExt cx="160" cy="160"/>
            </a:xfrm>
          </p:grpSpPr>
          <p:sp>
            <p:nvSpPr>
              <p:cNvPr id="59"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60"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grpSp>
        <p:grpSp>
          <p:nvGrpSpPr>
            <p:cNvPr id="45"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7"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58"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grpSp>
        <p:grpSp>
          <p:nvGrpSpPr>
            <p:cNvPr id="46"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5"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56"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grpSp>
        <p:sp>
          <p:nvSpPr>
            <p:cNvPr id="47" name="Legend1"/>
            <p:cNvSpPr>
              <a:spLocks noChangeArrowheads="1"/>
            </p:cNvSpPr>
            <p:nvPr/>
          </p:nvSpPr>
          <p:spPr bwMode="auto">
            <a:xfrm>
              <a:off x="6976269" y="286539"/>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48" name="Legend2"/>
            <p:cNvSpPr>
              <a:spLocks noChangeArrowheads="1"/>
            </p:cNvSpPr>
            <p:nvPr/>
          </p:nvSpPr>
          <p:spPr bwMode="auto">
            <a:xfrm>
              <a:off x="6976269" y="561178"/>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49" name="Legend3"/>
            <p:cNvSpPr>
              <a:spLocks noChangeArrowheads="1"/>
            </p:cNvSpPr>
            <p:nvPr/>
          </p:nvSpPr>
          <p:spPr bwMode="auto">
            <a:xfrm>
              <a:off x="6976269" y="835817"/>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50" name="Legend4"/>
            <p:cNvSpPr>
              <a:spLocks noChangeArrowheads="1"/>
            </p:cNvSpPr>
            <p:nvPr/>
          </p:nvSpPr>
          <p:spPr bwMode="auto">
            <a:xfrm>
              <a:off x="6976269" y="110728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sp>
          <p:nvSpPr>
            <p:cNvPr id="51" name="Legend5"/>
            <p:cNvSpPr>
              <a:spLocks noChangeArrowheads="1"/>
            </p:cNvSpPr>
            <p:nvPr/>
          </p:nvSpPr>
          <p:spPr bwMode="auto">
            <a:xfrm>
              <a:off x="6976269" y="138350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fontAlgn="base">
                <a:spcBef>
                  <a:spcPct val="0"/>
                </a:spcBef>
                <a:spcAft>
                  <a:spcPct val="0"/>
                </a:spcAft>
                <a:buClr>
                  <a:srgbClr val="00275E"/>
                </a:buClr>
              </a:pPr>
              <a:r>
                <a:rPr lang="en-US" sz="1200" dirty="0">
                  <a:solidFill>
                    <a:srgbClr val="000000"/>
                  </a:solidFill>
                  <a:latin typeface="Arial"/>
                  <a:ea typeface="ＭＳ Ｐゴシック"/>
                </a:rPr>
                <a:t>Legend</a:t>
              </a:r>
            </a:p>
          </p:txBody>
        </p:sp>
        <p:grpSp>
          <p:nvGrpSpPr>
            <p:cNvPr id="52" name="MoonLegend3"/>
            <p:cNvGrpSpPr>
              <a:grpSpLocks noChangeAspect="1"/>
            </p:cNvGrpSpPr>
            <p:nvPr>
              <p:custDataLst>
                <p:tags r:id="rId13"/>
              </p:custDataLst>
            </p:nvPr>
          </p:nvGrpSpPr>
          <p:grpSpPr bwMode="auto">
            <a:xfrm>
              <a:off x="6655594" y="822322"/>
              <a:ext cx="209550" cy="209551"/>
              <a:chOff x="4495" y="1198"/>
              <a:chExt cx="160" cy="160"/>
            </a:xfrm>
          </p:grpSpPr>
          <p:sp>
            <p:nvSpPr>
              <p:cNvPr id="53"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sp>
            <p:nvSpPr>
              <p:cNvPr id="54"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US" sz="1600" dirty="0">
                  <a:solidFill>
                    <a:srgbClr val="000000"/>
                  </a:solidFill>
                  <a:latin typeface="Arial"/>
                  <a:ea typeface="ＭＳ Ｐゴシック"/>
                </a:endParaRPr>
              </a:p>
            </p:txBody>
          </p:sp>
        </p:grpSp>
      </p:grpSp>
      <p:sp>
        <p:nvSpPr>
          <p:cNvPr id="64" name="Title 1"/>
          <p:cNvSpPr txBox="1">
            <a:spLocks/>
          </p:cNvSpPr>
          <p:nvPr userDrawn="1"/>
        </p:nvSpPr>
        <p:spPr>
          <a:xfrm>
            <a:off x="0" y="8"/>
            <a:ext cx="12192000" cy="914400"/>
          </a:xfrm>
          <a:prstGeom prst="rect">
            <a:avLst/>
          </a:prstGeom>
          <a:solidFill>
            <a:srgbClr val="376092"/>
          </a:solidFill>
        </p:spPr>
        <p:txBody>
          <a:bodyPr vert="horz" lIns="91315" tIns="45658" rIns="91315" bIns="45658" rtlCol="0" anchor="ctr">
            <a:normAutofit/>
          </a:bodyPr>
          <a:lstStyle>
            <a:lvl1pPr algn="ctr" defTabSz="913915" rtl="0" eaLnBrk="1" latinLnBrk="0" hangingPunct="1">
              <a:spcBef>
                <a:spcPct val="0"/>
              </a:spcBef>
              <a:buNone/>
              <a:defRPr sz="4400" kern="1200">
                <a:solidFill>
                  <a:schemeClr val="tx1"/>
                </a:solidFill>
                <a:latin typeface="+mj-lt"/>
                <a:ea typeface="+mj-ea"/>
                <a:cs typeface="+mj-cs"/>
              </a:defRPr>
            </a:lvl1pPr>
          </a:lstStyle>
          <a:p>
            <a:endParaRPr lang="en-US" sz="3200" dirty="0">
              <a:solidFill>
                <a:prstClr val="white"/>
              </a:solidFill>
              <a:latin typeface="Calibri"/>
              <a:ea typeface="ＭＳ Ｐゴシック"/>
            </a:endParaRPr>
          </a:p>
        </p:txBody>
      </p:sp>
      <p:sp>
        <p:nvSpPr>
          <p:cNvPr id="65" name="Rectangle 64"/>
          <p:cNvSpPr/>
          <p:nvPr userDrawn="1"/>
        </p:nvSpPr>
        <p:spPr>
          <a:xfrm>
            <a:off x="304800" y="6477016"/>
            <a:ext cx="11480800" cy="253847"/>
          </a:xfrm>
          <a:prstGeom prst="rect">
            <a:avLst/>
          </a:prstGeom>
        </p:spPr>
        <p:txBody>
          <a:bodyPr wrap="square" lIns="91363" tIns="45681" rIns="91363" bIns="45681">
            <a:spAutoFit/>
          </a:bodyPr>
          <a:lstStyle/>
          <a:p>
            <a:pPr defTabSz="913141"/>
            <a:r>
              <a:rPr lang="en-US" sz="1000" dirty="0">
                <a:solidFill>
                  <a:prstClr val="black"/>
                </a:solidFill>
                <a:latin typeface="Calibri" panose="020F0502020204030204" pitchFamily="34" charset="0"/>
                <a:ea typeface="ＭＳ Ｐゴシック"/>
              </a:rPr>
              <a:t> ©2017 State of Illinois  – Department of Innovation and Technology (DoIT)		       Draft Confidential – Proprietary and Pre-decisional </a:t>
            </a:r>
          </a:p>
        </p:txBody>
      </p:sp>
    </p:spTree>
    <p:extLst>
      <p:ext uri="{BB962C8B-B14F-4D97-AF65-F5344CB8AC3E}">
        <p14:creationId xmlns:p14="http://schemas.microsoft.com/office/powerpoint/2010/main" val="283084933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Lst>
  <p:hf hdr="0" ftr="0" dt="0"/>
  <p:txStyles>
    <p:titleStyle>
      <a:lvl1pPr algn="l" defTabSz="912266" rtl="0" eaLnBrk="1" fontAlgn="base" hangingPunct="1">
        <a:spcBef>
          <a:spcPct val="0"/>
        </a:spcBef>
        <a:spcAft>
          <a:spcPct val="0"/>
        </a:spcAft>
        <a:tabLst>
          <a:tab pos="274974" algn="l"/>
        </a:tabLst>
        <a:defRPr lang="en-US" sz="2200" b="0" baseline="0" noProof="0" dirty="0" smtClean="0">
          <a:solidFill>
            <a:schemeClr val="accent5"/>
          </a:solidFill>
          <a:latin typeface="+mj-lt"/>
          <a:ea typeface="Arial Unicode MS" pitchFamily="34" charset="-128"/>
          <a:cs typeface="Arial Unicode MS" pitchFamily="34" charset="-128"/>
        </a:defRPr>
      </a:lvl1pPr>
      <a:lvl2pPr algn="l" defTabSz="912266" rtl="0" eaLnBrk="1" fontAlgn="base" hangingPunct="1">
        <a:spcBef>
          <a:spcPct val="0"/>
        </a:spcBef>
        <a:spcAft>
          <a:spcPct val="0"/>
        </a:spcAft>
        <a:defRPr sz="1900" b="1">
          <a:solidFill>
            <a:schemeClr val="tx2"/>
          </a:solidFill>
          <a:latin typeface="Arial" charset="0"/>
        </a:defRPr>
      </a:lvl2pPr>
      <a:lvl3pPr algn="l" defTabSz="912266" rtl="0" eaLnBrk="1" fontAlgn="base" hangingPunct="1">
        <a:spcBef>
          <a:spcPct val="0"/>
        </a:spcBef>
        <a:spcAft>
          <a:spcPct val="0"/>
        </a:spcAft>
        <a:defRPr sz="1900" b="1">
          <a:solidFill>
            <a:schemeClr val="tx2"/>
          </a:solidFill>
          <a:latin typeface="Arial" charset="0"/>
        </a:defRPr>
      </a:lvl3pPr>
      <a:lvl4pPr algn="l" defTabSz="912266" rtl="0" eaLnBrk="1" fontAlgn="base" hangingPunct="1">
        <a:spcBef>
          <a:spcPct val="0"/>
        </a:spcBef>
        <a:spcAft>
          <a:spcPct val="0"/>
        </a:spcAft>
        <a:defRPr sz="1900" b="1">
          <a:solidFill>
            <a:schemeClr val="tx2"/>
          </a:solidFill>
          <a:latin typeface="Arial" charset="0"/>
        </a:defRPr>
      </a:lvl4pPr>
      <a:lvl5pPr algn="l" defTabSz="912266" rtl="0" eaLnBrk="1" fontAlgn="base" hangingPunct="1">
        <a:spcBef>
          <a:spcPct val="0"/>
        </a:spcBef>
        <a:spcAft>
          <a:spcPct val="0"/>
        </a:spcAft>
        <a:defRPr sz="1900" b="1">
          <a:solidFill>
            <a:schemeClr val="tx2"/>
          </a:solidFill>
          <a:latin typeface="Arial" charset="0"/>
        </a:defRPr>
      </a:lvl5pPr>
      <a:lvl6pPr marL="465831" algn="l" defTabSz="912266" rtl="0" eaLnBrk="1" fontAlgn="base" hangingPunct="1">
        <a:spcBef>
          <a:spcPct val="0"/>
        </a:spcBef>
        <a:spcAft>
          <a:spcPct val="0"/>
        </a:spcAft>
        <a:defRPr sz="1900" b="1">
          <a:solidFill>
            <a:schemeClr val="tx2"/>
          </a:solidFill>
          <a:latin typeface="Arial" charset="0"/>
        </a:defRPr>
      </a:lvl6pPr>
      <a:lvl7pPr marL="931680" algn="l" defTabSz="912266" rtl="0" eaLnBrk="1" fontAlgn="base" hangingPunct="1">
        <a:spcBef>
          <a:spcPct val="0"/>
        </a:spcBef>
        <a:spcAft>
          <a:spcPct val="0"/>
        </a:spcAft>
        <a:defRPr sz="1900" b="1">
          <a:solidFill>
            <a:schemeClr val="tx2"/>
          </a:solidFill>
          <a:latin typeface="Arial" charset="0"/>
        </a:defRPr>
      </a:lvl7pPr>
      <a:lvl8pPr marL="1397519" algn="l" defTabSz="912266" rtl="0" eaLnBrk="1" fontAlgn="base" hangingPunct="1">
        <a:spcBef>
          <a:spcPct val="0"/>
        </a:spcBef>
        <a:spcAft>
          <a:spcPct val="0"/>
        </a:spcAft>
        <a:defRPr sz="1900" b="1">
          <a:solidFill>
            <a:schemeClr val="tx2"/>
          </a:solidFill>
          <a:latin typeface="Arial" charset="0"/>
        </a:defRPr>
      </a:lvl8pPr>
      <a:lvl9pPr marL="1863352" algn="l" defTabSz="912266" rtl="0" eaLnBrk="1" fontAlgn="base" hangingPunct="1">
        <a:spcBef>
          <a:spcPct val="0"/>
        </a:spcBef>
        <a:spcAft>
          <a:spcPct val="0"/>
        </a:spcAft>
        <a:defRPr sz="1900" b="1">
          <a:solidFill>
            <a:schemeClr val="tx2"/>
          </a:solidFill>
          <a:latin typeface="Arial" charset="0"/>
        </a:defRPr>
      </a:lvl9pPr>
    </p:titleStyle>
    <p:bodyStyle>
      <a:lvl1pPr marL="0" indent="0" algn="l" defTabSz="912266" rtl="0" eaLnBrk="1" fontAlgn="base" hangingPunct="1">
        <a:spcBef>
          <a:spcPct val="0"/>
        </a:spcBef>
        <a:spcAft>
          <a:spcPct val="0"/>
        </a:spcAft>
        <a:buClr>
          <a:schemeClr val="tx2"/>
        </a:buClr>
        <a:defRPr sz="3200" baseline="0">
          <a:solidFill>
            <a:schemeClr val="tx1"/>
          </a:solidFill>
          <a:latin typeface="Calibri" panose="020F0502020204030204" pitchFamily="34" charset="0"/>
          <a:ea typeface="Arial Unicode MS" pitchFamily="34" charset="-128"/>
          <a:cs typeface="Arial Unicode MS" pitchFamily="34" charset="-128"/>
        </a:defRPr>
      </a:lvl1pPr>
      <a:lvl2pPr marL="197335" indent="-195718" algn="l" defTabSz="91226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5831" indent="-266888" algn="l" defTabSz="91226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5972" indent="-158516" algn="l" defTabSz="91226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680" rtl="0" eaLnBrk="1" latinLnBrk="0" hangingPunct="1">
        <a:defRPr sz="1800" kern="1200">
          <a:solidFill>
            <a:schemeClr val="tx1"/>
          </a:solidFill>
          <a:latin typeface="+mn-lt"/>
          <a:ea typeface="+mn-ea"/>
          <a:cs typeface="+mn-cs"/>
        </a:defRPr>
      </a:lvl1pPr>
      <a:lvl2pPr marL="465831" algn="l" defTabSz="931680" rtl="0" eaLnBrk="1" latinLnBrk="0" hangingPunct="1">
        <a:defRPr sz="1800" kern="1200">
          <a:solidFill>
            <a:schemeClr val="tx1"/>
          </a:solidFill>
          <a:latin typeface="+mn-lt"/>
          <a:ea typeface="+mn-ea"/>
          <a:cs typeface="+mn-cs"/>
        </a:defRPr>
      </a:lvl2pPr>
      <a:lvl3pPr marL="931680" algn="l" defTabSz="931680" rtl="0" eaLnBrk="1" latinLnBrk="0" hangingPunct="1">
        <a:defRPr sz="1800" kern="1200">
          <a:solidFill>
            <a:schemeClr val="tx1"/>
          </a:solidFill>
          <a:latin typeface="+mn-lt"/>
          <a:ea typeface="+mn-ea"/>
          <a:cs typeface="+mn-cs"/>
        </a:defRPr>
      </a:lvl3pPr>
      <a:lvl4pPr marL="1397519" algn="l" defTabSz="931680" rtl="0" eaLnBrk="1" latinLnBrk="0" hangingPunct="1">
        <a:defRPr sz="1800" kern="1200">
          <a:solidFill>
            <a:schemeClr val="tx1"/>
          </a:solidFill>
          <a:latin typeface="+mn-lt"/>
          <a:ea typeface="+mn-ea"/>
          <a:cs typeface="+mn-cs"/>
        </a:defRPr>
      </a:lvl4pPr>
      <a:lvl5pPr marL="1863352" algn="l" defTabSz="931680" rtl="0" eaLnBrk="1" latinLnBrk="0" hangingPunct="1">
        <a:defRPr sz="1800" kern="1200">
          <a:solidFill>
            <a:schemeClr val="tx1"/>
          </a:solidFill>
          <a:latin typeface="+mn-lt"/>
          <a:ea typeface="+mn-ea"/>
          <a:cs typeface="+mn-cs"/>
        </a:defRPr>
      </a:lvl5pPr>
      <a:lvl6pPr marL="2329194" algn="l" defTabSz="931680" rtl="0" eaLnBrk="1" latinLnBrk="0" hangingPunct="1">
        <a:defRPr sz="1800" kern="1200">
          <a:solidFill>
            <a:schemeClr val="tx1"/>
          </a:solidFill>
          <a:latin typeface="+mn-lt"/>
          <a:ea typeface="+mn-ea"/>
          <a:cs typeface="+mn-cs"/>
        </a:defRPr>
      </a:lvl6pPr>
      <a:lvl7pPr marL="2795032" algn="l" defTabSz="931680" rtl="0" eaLnBrk="1" latinLnBrk="0" hangingPunct="1">
        <a:defRPr sz="1800" kern="1200">
          <a:solidFill>
            <a:schemeClr val="tx1"/>
          </a:solidFill>
          <a:latin typeface="+mn-lt"/>
          <a:ea typeface="+mn-ea"/>
          <a:cs typeface="+mn-cs"/>
        </a:defRPr>
      </a:lvl7pPr>
      <a:lvl8pPr marL="3260870" algn="l" defTabSz="931680" rtl="0" eaLnBrk="1" latinLnBrk="0" hangingPunct="1">
        <a:defRPr sz="1800" kern="1200">
          <a:solidFill>
            <a:schemeClr val="tx1"/>
          </a:solidFill>
          <a:latin typeface="+mn-lt"/>
          <a:ea typeface="+mn-ea"/>
          <a:cs typeface="+mn-cs"/>
        </a:defRPr>
      </a:lvl8pPr>
      <a:lvl9pPr marL="3726710" algn="l" defTabSz="9316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nvPr>
        </p:nvGraphicFramePr>
        <p:xfrm>
          <a:off x="0" y="8"/>
          <a:ext cx="215979" cy="161974"/>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2" name="Object 1" hidden="1"/>
                      <p:cNvPicPr/>
                      <p:nvPr/>
                    </p:nvPicPr>
                    <p:blipFill>
                      <a:blip r:embed="rId27"/>
                      <a:stretch>
                        <a:fillRect/>
                      </a:stretch>
                    </p:blipFill>
                    <p:spPr>
                      <a:xfrm>
                        <a:off x="0" y="8"/>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13" y="2675235"/>
            <a:ext cx="5853024"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39" y="228440"/>
            <a:ext cx="11725484" cy="3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1" y="10531"/>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3"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62039" y="603371"/>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867794" y="6395094"/>
            <a:ext cx="10469105" cy="385499"/>
            <a:chOff x="75" y="3912"/>
            <a:chExt cx="4808" cy="238"/>
          </a:xfrm>
        </p:grpSpPr>
        <p:sp>
          <p:nvSpPr>
            <p:cNvPr id="13" name="McK 4. Footnote"/>
            <p:cNvSpPr txBox="1">
              <a:spLocks noChangeArrowheads="1"/>
            </p:cNvSpPr>
            <p:nvPr/>
          </p:nvSpPr>
          <p:spPr bwMode="auto">
            <a:xfrm>
              <a:off x="75" y="3912"/>
              <a:ext cx="480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290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4750" indent="-474750" defTabSz="910721" fontAlgn="base">
                <a:spcBef>
                  <a:spcPct val="0"/>
                </a:spcBef>
                <a:spcAft>
                  <a:spcPct val="0"/>
                </a:spcAft>
              </a:pPr>
              <a:r>
                <a:rPr lang="en-US" sz="1000" dirty="0">
                  <a:solidFill>
                    <a:srgbClr val="000000"/>
                  </a:solidFill>
                </a:rPr>
                <a:t>Source: Source</a:t>
              </a:r>
            </a:p>
          </p:txBody>
        </p:sp>
      </p:grpSp>
      <p:grpSp>
        <p:nvGrpSpPr>
          <p:cNvPr id="15" name="ACET" hidden="1"/>
          <p:cNvGrpSpPr>
            <a:grpSpLocks/>
          </p:cNvGrpSpPr>
          <p:nvPr/>
        </p:nvGrpSpPr>
        <p:grpSpPr bwMode="auto">
          <a:xfrm>
            <a:off x="1976213" y="2074307"/>
            <a:ext cx="5853024"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1593" fontAlgn="base">
                <a:spcBef>
                  <a:spcPct val="0"/>
                </a:spcBef>
                <a:spcAft>
                  <a:spcPct val="0"/>
                </a:spcAft>
              </a:pPr>
              <a:r>
                <a:rPr lang="en-US" sz="1600" b="1" dirty="0">
                  <a:solidFill>
                    <a:srgbClr val="000000"/>
                  </a:solidFill>
                </a:rPr>
                <a:t>Title</a:t>
              </a:r>
            </a:p>
            <a:p>
              <a:pPr defTabSz="911593" fontAlgn="base">
                <a:spcBef>
                  <a:spcPct val="0"/>
                </a:spcBef>
                <a:spcAft>
                  <a:spcPct val="0"/>
                </a:spcAft>
              </a:pPr>
              <a:r>
                <a:rPr lang="en-US" sz="1600" dirty="0">
                  <a:solidFill>
                    <a:srgbClr val="808080"/>
                  </a:solidFill>
                </a:rPr>
                <a:t>Unit of measure</a:t>
              </a:r>
            </a:p>
          </p:txBody>
        </p:sp>
      </p:grpSp>
      <p:grpSp>
        <p:nvGrpSpPr>
          <p:cNvPr id="22" name="LegendBoxes" hidden="1"/>
          <p:cNvGrpSpPr>
            <a:grpSpLocks/>
          </p:cNvGrpSpPr>
          <p:nvPr/>
        </p:nvGrpSpPr>
        <p:grpSpPr bwMode="auto">
          <a:xfrm>
            <a:off x="10848614" y="304635"/>
            <a:ext cx="855278" cy="1013964"/>
            <a:chOff x="4936" y="176"/>
            <a:chExt cx="396" cy="626"/>
          </a:xfrm>
        </p:grpSpPr>
        <p:sp>
          <p:nvSpPr>
            <p:cNvPr id="23"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25"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27"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29"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31" name="LegendLines" hidden="1"/>
          <p:cNvGrpSpPr>
            <a:grpSpLocks/>
          </p:cNvGrpSpPr>
          <p:nvPr/>
        </p:nvGrpSpPr>
        <p:grpSpPr bwMode="auto">
          <a:xfrm>
            <a:off x="10429657" y="304598"/>
            <a:ext cx="1274275" cy="741846"/>
            <a:chOff x="4750" y="176"/>
            <a:chExt cx="590" cy="458"/>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600" dirty="0">
                <a:solidFill>
                  <a:srgbClr val="000000"/>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600" dirty="0">
                <a:solidFill>
                  <a:srgbClr val="000000"/>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600" dirty="0">
                <a:solidFill>
                  <a:srgbClr val="000000"/>
                </a:solidFill>
              </a:endParaRPr>
            </a:p>
          </p:txBody>
        </p:sp>
        <p:sp>
          <p:nvSpPr>
            <p:cNvPr id="35"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36"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37"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grpSp>
      <p:grpSp>
        <p:nvGrpSpPr>
          <p:cNvPr id="38" name="McKSticker" hidden="1"/>
          <p:cNvGrpSpPr/>
          <p:nvPr/>
        </p:nvGrpSpPr>
        <p:grpSpPr bwMode="auto">
          <a:xfrm>
            <a:off x="10820605" y="304593"/>
            <a:ext cx="1066895" cy="212366"/>
            <a:chOff x="7956580" y="285750"/>
            <a:chExt cx="784195" cy="208132"/>
          </a:xfrm>
        </p:grpSpPr>
        <p:sp>
          <p:nvSpPr>
            <p:cNvPr id="39" name="StickerRectangle"/>
            <p:cNvSpPr>
              <a:spLocks noChangeArrowheads="1"/>
            </p:cNvSpPr>
            <p:nvPr/>
          </p:nvSpPr>
          <p:spPr bwMode="auto">
            <a:xfrm>
              <a:off x="7956580" y="285750"/>
              <a:ext cx="784195" cy="2081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0721" fontAlgn="base">
                <a:spcBef>
                  <a:spcPct val="0"/>
                </a:spcBef>
                <a:spcAft>
                  <a:spcPct val="0"/>
                </a:spcAft>
                <a:buClr>
                  <a:srgbClr val="00275E"/>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956580" y="285750"/>
              <a:ext cx="0" cy="208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956580" y="493882"/>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10757687" y="304617"/>
            <a:ext cx="946031" cy="1333055"/>
            <a:chOff x="6655594" y="273840"/>
            <a:chExt cx="695359" cy="1306516"/>
          </a:xfrm>
        </p:grpSpPr>
        <p:grpSp>
          <p:nvGrpSpPr>
            <p:cNvPr id="43" name="MoonLegend1"/>
            <p:cNvGrpSpPr>
              <a:grpSpLocks noChangeAspect="1"/>
            </p:cNvGrpSpPr>
            <p:nvPr>
              <p:custDataLst>
                <p:tags r:id="rId11"/>
              </p:custDataLst>
            </p:nvPr>
          </p:nvGrpSpPr>
          <p:grpSpPr bwMode="auto">
            <a:xfrm>
              <a:off x="6655594" y="273840"/>
              <a:ext cx="209550" cy="209551"/>
              <a:chOff x="4533" y="183"/>
              <a:chExt cx="144" cy="144"/>
            </a:xfrm>
          </p:grpSpPr>
          <p:sp>
            <p:nvSpPr>
              <p:cNvPr id="61"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62"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44" name="MoonLegend2"/>
            <p:cNvGrpSpPr>
              <a:grpSpLocks noChangeAspect="1"/>
            </p:cNvGrpSpPr>
            <p:nvPr>
              <p:custDataLst>
                <p:tags r:id="rId12"/>
              </p:custDataLst>
            </p:nvPr>
          </p:nvGrpSpPr>
          <p:grpSpPr bwMode="auto">
            <a:xfrm>
              <a:off x="6655594" y="548081"/>
              <a:ext cx="209550" cy="209551"/>
              <a:chOff x="1694" y="2044"/>
              <a:chExt cx="160" cy="160"/>
            </a:xfrm>
          </p:grpSpPr>
          <p:sp>
            <p:nvSpPr>
              <p:cNvPr id="59"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60"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45" name="MoonLegend4"/>
            <p:cNvGrpSpPr>
              <a:grpSpLocks noChangeAspect="1"/>
            </p:cNvGrpSpPr>
            <p:nvPr>
              <p:custDataLst>
                <p:tags r:id="rId13"/>
              </p:custDataLst>
            </p:nvPr>
          </p:nvGrpSpPr>
          <p:grpSpPr bwMode="auto">
            <a:xfrm>
              <a:off x="6655594" y="1096563"/>
              <a:ext cx="209550" cy="209551"/>
              <a:chOff x="4495" y="1198"/>
              <a:chExt cx="160" cy="160"/>
            </a:xfrm>
          </p:grpSpPr>
          <p:sp>
            <p:nvSpPr>
              <p:cNvPr id="57"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58"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46"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5"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56"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sp>
          <p:nvSpPr>
            <p:cNvPr id="47" name="Legend1"/>
            <p:cNvSpPr>
              <a:spLocks noChangeArrowheads="1"/>
            </p:cNvSpPr>
            <p:nvPr/>
          </p:nvSpPr>
          <p:spPr bwMode="auto">
            <a:xfrm>
              <a:off x="6976269" y="286539"/>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48" name="Legend2"/>
            <p:cNvSpPr>
              <a:spLocks noChangeArrowheads="1"/>
            </p:cNvSpPr>
            <p:nvPr/>
          </p:nvSpPr>
          <p:spPr bwMode="auto">
            <a:xfrm>
              <a:off x="6976269" y="561178"/>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49" name="Legend3"/>
            <p:cNvSpPr>
              <a:spLocks noChangeArrowheads="1"/>
            </p:cNvSpPr>
            <p:nvPr/>
          </p:nvSpPr>
          <p:spPr bwMode="auto">
            <a:xfrm>
              <a:off x="6976269" y="835817"/>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50" name="Legend4"/>
            <p:cNvSpPr>
              <a:spLocks noChangeArrowheads="1"/>
            </p:cNvSpPr>
            <p:nvPr/>
          </p:nvSpPr>
          <p:spPr bwMode="auto">
            <a:xfrm>
              <a:off x="6976269" y="110728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51" name="Legend5"/>
            <p:cNvSpPr>
              <a:spLocks noChangeArrowheads="1"/>
            </p:cNvSpPr>
            <p:nvPr/>
          </p:nvSpPr>
          <p:spPr bwMode="auto">
            <a:xfrm>
              <a:off x="6976269" y="138350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grpSp>
          <p:nvGrpSpPr>
            <p:cNvPr id="52" name="MoonLegend3"/>
            <p:cNvGrpSpPr>
              <a:grpSpLocks noChangeAspect="1"/>
            </p:cNvGrpSpPr>
            <p:nvPr>
              <p:custDataLst>
                <p:tags r:id="rId15"/>
              </p:custDataLst>
            </p:nvPr>
          </p:nvGrpSpPr>
          <p:grpSpPr bwMode="auto">
            <a:xfrm>
              <a:off x="6655594" y="822322"/>
              <a:ext cx="209550" cy="209551"/>
              <a:chOff x="4495" y="1198"/>
              <a:chExt cx="160" cy="160"/>
            </a:xfrm>
          </p:grpSpPr>
          <p:sp>
            <p:nvSpPr>
              <p:cNvPr id="5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54"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sp>
        <p:nvSpPr>
          <p:cNvPr id="64" name="Title 1"/>
          <p:cNvSpPr txBox="1">
            <a:spLocks/>
          </p:cNvSpPr>
          <p:nvPr userDrawn="1"/>
        </p:nvSpPr>
        <p:spPr>
          <a:xfrm>
            <a:off x="0" y="17"/>
            <a:ext cx="12192000" cy="914400"/>
          </a:xfrm>
          <a:prstGeom prst="rect">
            <a:avLst/>
          </a:prstGeom>
          <a:solidFill>
            <a:srgbClr val="376092"/>
          </a:solidFill>
        </p:spPr>
        <p:txBody>
          <a:bodyPr vert="horz" lIns="91159" tIns="45580" rIns="91159" bIns="45580" rtlCol="0" anchor="ctr">
            <a:normAutofit/>
          </a:bodyPr>
          <a:lstStyle>
            <a:lvl1pPr algn="ctr" defTabSz="913915" rtl="0" eaLnBrk="1" latinLnBrk="0" hangingPunct="1">
              <a:spcBef>
                <a:spcPct val="0"/>
              </a:spcBef>
              <a:buNone/>
              <a:defRPr sz="4400" kern="1200">
                <a:solidFill>
                  <a:schemeClr val="tx1"/>
                </a:solidFill>
                <a:latin typeface="+mj-lt"/>
                <a:ea typeface="+mj-ea"/>
                <a:cs typeface="+mj-cs"/>
              </a:defRPr>
            </a:lvl1pPr>
          </a:lstStyle>
          <a:p>
            <a:endParaRPr lang="en-US" sz="3200" dirty="0">
              <a:solidFill>
                <a:prstClr val="white"/>
              </a:solidFill>
              <a:latin typeface="Calibri"/>
            </a:endParaRPr>
          </a:p>
        </p:txBody>
      </p:sp>
    </p:spTree>
    <p:extLst>
      <p:ext uri="{BB962C8B-B14F-4D97-AF65-F5344CB8AC3E}">
        <p14:creationId xmlns:p14="http://schemas.microsoft.com/office/powerpoint/2010/main" val="3110410255"/>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Lst>
  <p:hf hdr="0" ftr="0" dt="0"/>
  <p:txStyles>
    <p:titleStyle>
      <a:lvl1pPr algn="l" defTabSz="910721" rtl="0" eaLnBrk="1" fontAlgn="base" hangingPunct="1">
        <a:spcBef>
          <a:spcPct val="0"/>
        </a:spcBef>
        <a:spcAft>
          <a:spcPct val="0"/>
        </a:spcAft>
        <a:tabLst>
          <a:tab pos="274509" algn="l"/>
        </a:tabLst>
        <a:defRPr lang="en-US" sz="2200" b="0" baseline="0" noProof="0" dirty="0" smtClean="0">
          <a:solidFill>
            <a:schemeClr val="accent5"/>
          </a:solidFill>
          <a:latin typeface="+mj-lt"/>
          <a:ea typeface="Arial Unicode MS" pitchFamily="34" charset="-128"/>
          <a:cs typeface="Arial Unicode MS" pitchFamily="34" charset="-128"/>
        </a:defRPr>
      </a:lvl1pPr>
      <a:lvl2pPr algn="l" defTabSz="910721" rtl="0" eaLnBrk="1" fontAlgn="base" hangingPunct="1">
        <a:spcBef>
          <a:spcPct val="0"/>
        </a:spcBef>
        <a:spcAft>
          <a:spcPct val="0"/>
        </a:spcAft>
        <a:defRPr sz="1900" b="1">
          <a:solidFill>
            <a:schemeClr val="tx2"/>
          </a:solidFill>
          <a:latin typeface="Arial" charset="0"/>
        </a:defRPr>
      </a:lvl2pPr>
      <a:lvl3pPr algn="l" defTabSz="910721" rtl="0" eaLnBrk="1" fontAlgn="base" hangingPunct="1">
        <a:spcBef>
          <a:spcPct val="0"/>
        </a:spcBef>
        <a:spcAft>
          <a:spcPct val="0"/>
        </a:spcAft>
        <a:defRPr sz="1900" b="1">
          <a:solidFill>
            <a:schemeClr val="tx2"/>
          </a:solidFill>
          <a:latin typeface="Arial" charset="0"/>
        </a:defRPr>
      </a:lvl3pPr>
      <a:lvl4pPr algn="l" defTabSz="910721" rtl="0" eaLnBrk="1" fontAlgn="base" hangingPunct="1">
        <a:spcBef>
          <a:spcPct val="0"/>
        </a:spcBef>
        <a:spcAft>
          <a:spcPct val="0"/>
        </a:spcAft>
        <a:defRPr sz="1900" b="1">
          <a:solidFill>
            <a:schemeClr val="tx2"/>
          </a:solidFill>
          <a:latin typeface="Arial" charset="0"/>
        </a:defRPr>
      </a:lvl4pPr>
      <a:lvl5pPr algn="l" defTabSz="910721" rtl="0" eaLnBrk="1" fontAlgn="base" hangingPunct="1">
        <a:spcBef>
          <a:spcPct val="0"/>
        </a:spcBef>
        <a:spcAft>
          <a:spcPct val="0"/>
        </a:spcAft>
        <a:defRPr sz="1900" b="1">
          <a:solidFill>
            <a:schemeClr val="tx2"/>
          </a:solidFill>
          <a:latin typeface="Arial" charset="0"/>
        </a:defRPr>
      </a:lvl5pPr>
      <a:lvl6pPr marL="465031" algn="l" defTabSz="910721" rtl="0" eaLnBrk="1" fontAlgn="base" hangingPunct="1">
        <a:spcBef>
          <a:spcPct val="0"/>
        </a:spcBef>
        <a:spcAft>
          <a:spcPct val="0"/>
        </a:spcAft>
        <a:defRPr sz="1900" b="1">
          <a:solidFill>
            <a:schemeClr val="tx2"/>
          </a:solidFill>
          <a:latin typeface="Arial" charset="0"/>
        </a:defRPr>
      </a:lvl6pPr>
      <a:lvl7pPr marL="930096" algn="l" defTabSz="910721" rtl="0" eaLnBrk="1" fontAlgn="base" hangingPunct="1">
        <a:spcBef>
          <a:spcPct val="0"/>
        </a:spcBef>
        <a:spcAft>
          <a:spcPct val="0"/>
        </a:spcAft>
        <a:defRPr sz="1900" b="1">
          <a:solidFill>
            <a:schemeClr val="tx2"/>
          </a:solidFill>
          <a:latin typeface="Arial" charset="0"/>
        </a:defRPr>
      </a:lvl7pPr>
      <a:lvl8pPr marL="1395149" algn="l" defTabSz="910721" rtl="0" eaLnBrk="1" fontAlgn="base" hangingPunct="1">
        <a:spcBef>
          <a:spcPct val="0"/>
        </a:spcBef>
        <a:spcAft>
          <a:spcPct val="0"/>
        </a:spcAft>
        <a:defRPr sz="1900" b="1">
          <a:solidFill>
            <a:schemeClr val="tx2"/>
          </a:solidFill>
          <a:latin typeface="Arial" charset="0"/>
        </a:defRPr>
      </a:lvl8pPr>
      <a:lvl9pPr marL="1860194" algn="l" defTabSz="910721" rtl="0" eaLnBrk="1" fontAlgn="base" hangingPunct="1">
        <a:spcBef>
          <a:spcPct val="0"/>
        </a:spcBef>
        <a:spcAft>
          <a:spcPct val="0"/>
        </a:spcAft>
        <a:defRPr sz="1900" b="1">
          <a:solidFill>
            <a:schemeClr val="tx2"/>
          </a:solidFill>
          <a:latin typeface="Arial" charset="0"/>
        </a:defRPr>
      </a:lvl9pPr>
    </p:titleStyle>
    <p:bodyStyle>
      <a:lvl1pPr marL="0" indent="0" algn="l" defTabSz="910721" rtl="0" eaLnBrk="1" fontAlgn="base" hangingPunct="1">
        <a:spcBef>
          <a:spcPct val="0"/>
        </a:spcBef>
        <a:spcAft>
          <a:spcPct val="0"/>
        </a:spcAft>
        <a:buClr>
          <a:schemeClr val="tx2"/>
        </a:buClr>
        <a:defRPr sz="3200" baseline="0">
          <a:solidFill>
            <a:schemeClr val="tx1"/>
          </a:solidFill>
          <a:latin typeface="Calibri" panose="020F0502020204030204" pitchFamily="34" charset="0"/>
          <a:ea typeface="Arial Unicode MS" pitchFamily="34" charset="-128"/>
          <a:cs typeface="Arial Unicode MS" pitchFamily="34" charset="-128"/>
        </a:defRPr>
      </a:lvl1pPr>
      <a:lvl2pPr marL="197001" indent="-195387" algn="l" defTabSz="910721"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5031" indent="-266436" algn="l" defTabSz="91072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4911" indent="-158250" algn="l" defTabSz="91072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0096" rtl="0" eaLnBrk="1" latinLnBrk="0" hangingPunct="1">
        <a:defRPr sz="1800" kern="1200">
          <a:solidFill>
            <a:schemeClr val="tx1"/>
          </a:solidFill>
          <a:latin typeface="+mn-lt"/>
          <a:ea typeface="+mn-ea"/>
          <a:cs typeface="+mn-cs"/>
        </a:defRPr>
      </a:lvl1pPr>
      <a:lvl2pPr marL="465031" algn="l" defTabSz="930096" rtl="0" eaLnBrk="1" latinLnBrk="0" hangingPunct="1">
        <a:defRPr sz="1800" kern="1200">
          <a:solidFill>
            <a:schemeClr val="tx1"/>
          </a:solidFill>
          <a:latin typeface="+mn-lt"/>
          <a:ea typeface="+mn-ea"/>
          <a:cs typeface="+mn-cs"/>
        </a:defRPr>
      </a:lvl2pPr>
      <a:lvl3pPr marL="930096" algn="l" defTabSz="930096" rtl="0" eaLnBrk="1" latinLnBrk="0" hangingPunct="1">
        <a:defRPr sz="1800" kern="1200">
          <a:solidFill>
            <a:schemeClr val="tx1"/>
          </a:solidFill>
          <a:latin typeface="+mn-lt"/>
          <a:ea typeface="+mn-ea"/>
          <a:cs typeface="+mn-cs"/>
        </a:defRPr>
      </a:lvl3pPr>
      <a:lvl4pPr marL="1395149" algn="l" defTabSz="930096" rtl="0" eaLnBrk="1" latinLnBrk="0" hangingPunct="1">
        <a:defRPr sz="1800" kern="1200">
          <a:solidFill>
            <a:schemeClr val="tx1"/>
          </a:solidFill>
          <a:latin typeface="+mn-lt"/>
          <a:ea typeface="+mn-ea"/>
          <a:cs typeface="+mn-cs"/>
        </a:defRPr>
      </a:lvl4pPr>
      <a:lvl5pPr marL="1860194" algn="l" defTabSz="930096" rtl="0" eaLnBrk="1" latinLnBrk="0" hangingPunct="1">
        <a:defRPr sz="1800" kern="1200">
          <a:solidFill>
            <a:schemeClr val="tx1"/>
          </a:solidFill>
          <a:latin typeface="+mn-lt"/>
          <a:ea typeface="+mn-ea"/>
          <a:cs typeface="+mn-cs"/>
        </a:defRPr>
      </a:lvl5pPr>
      <a:lvl6pPr marL="2325246" algn="l" defTabSz="930096" rtl="0" eaLnBrk="1" latinLnBrk="0" hangingPunct="1">
        <a:defRPr sz="1800" kern="1200">
          <a:solidFill>
            <a:schemeClr val="tx1"/>
          </a:solidFill>
          <a:latin typeface="+mn-lt"/>
          <a:ea typeface="+mn-ea"/>
          <a:cs typeface="+mn-cs"/>
        </a:defRPr>
      </a:lvl6pPr>
      <a:lvl7pPr marL="2790295" algn="l" defTabSz="930096" rtl="0" eaLnBrk="1" latinLnBrk="0" hangingPunct="1">
        <a:defRPr sz="1800" kern="1200">
          <a:solidFill>
            <a:schemeClr val="tx1"/>
          </a:solidFill>
          <a:latin typeface="+mn-lt"/>
          <a:ea typeface="+mn-ea"/>
          <a:cs typeface="+mn-cs"/>
        </a:defRPr>
      </a:lvl7pPr>
      <a:lvl8pPr marL="3255344" algn="l" defTabSz="930096" rtl="0" eaLnBrk="1" latinLnBrk="0" hangingPunct="1">
        <a:defRPr sz="1800" kern="1200">
          <a:solidFill>
            <a:schemeClr val="tx1"/>
          </a:solidFill>
          <a:latin typeface="+mn-lt"/>
          <a:ea typeface="+mn-ea"/>
          <a:cs typeface="+mn-cs"/>
        </a:defRPr>
      </a:lvl8pPr>
      <a:lvl9pPr marL="3720394" algn="l" defTabSz="9300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646212" y="990256"/>
            <a:ext cx="11074592"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1995" y="257724"/>
            <a:ext cx="11725484"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012" fontAlgn="base">
              <a:spcBef>
                <a:spcPct val="0"/>
              </a:spcBef>
              <a:spcAft>
                <a:spcPct val="0"/>
              </a:spcAft>
            </a:pPr>
            <a:r>
              <a:rPr lang="en-US" sz="1400" dirty="0">
                <a:solidFill>
                  <a:srgbClr val="808080"/>
                </a:solidFill>
                <a:latin typeface="Arial"/>
                <a:ea typeface="ＭＳ Ｐゴシック"/>
              </a:rPr>
              <a:t>TRACKER</a:t>
            </a:r>
          </a:p>
        </p:txBody>
      </p:sp>
      <p:sp>
        <p:nvSpPr>
          <p:cNvPr id="11" name="McK 3. Unit of measure" hidden="1"/>
          <p:cNvSpPr txBox="1">
            <a:spLocks noChangeArrowheads="1"/>
          </p:cNvSpPr>
          <p:nvPr/>
        </p:nvSpPr>
        <p:spPr bwMode="auto">
          <a:xfrm>
            <a:off x="161993" y="542622"/>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ea typeface="ＭＳ Ｐゴシック"/>
              </a:rPr>
              <a:t>Unit of measure</a:t>
            </a:r>
          </a:p>
        </p:txBody>
      </p:sp>
      <p:grpSp>
        <p:nvGrpSpPr>
          <p:cNvPr id="12" name="McK Slide Elements" hidden="1"/>
          <p:cNvGrpSpPr>
            <a:grpSpLocks/>
          </p:cNvGrpSpPr>
          <p:nvPr/>
        </p:nvGrpSpPr>
        <p:grpSpPr bwMode="auto">
          <a:xfrm>
            <a:off x="161986" y="6203623"/>
            <a:ext cx="11630453" cy="518318"/>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ea typeface="ＭＳ Ｐゴシック"/>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580" indent="-621580" defTabSz="912944" fontAlgn="base">
                <a:spcBef>
                  <a:spcPct val="0"/>
                </a:spcBef>
                <a:spcAft>
                  <a:spcPct val="0"/>
                </a:spcAft>
                <a:tabLst>
                  <a:tab pos="624816" algn="l"/>
                </a:tabLst>
              </a:pPr>
              <a:r>
                <a:rPr lang="en-US" sz="1000" dirty="0">
                  <a:solidFill>
                    <a:srgbClr val="000000"/>
                  </a:solidFill>
                  <a:latin typeface="Arial"/>
                  <a:ea typeface="ＭＳ Ｐゴシック"/>
                </a:rPr>
                <a:t>SOURCE: Source</a:t>
              </a:r>
            </a:p>
          </p:txBody>
        </p:sp>
      </p:grpSp>
      <p:grpSp>
        <p:nvGrpSpPr>
          <p:cNvPr id="15" name="ACET" hidden="1"/>
          <p:cNvGrpSpPr>
            <a:grpSpLocks/>
          </p:cNvGrpSpPr>
          <p:nvPr/>
        </p:nvGrpSpPr>
        <p:grpSpPr bwMode="auto">
          <a:xfrm>
            <a:off x="1976215"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012" fontAlgn="base">
                <a:spcBef>
                  <a:spcPct val="0"/>
                </a:spcBef>
                <a:spcAft>
                  <a:spcPct val="0"/>
                </a:spcAft>
              </a:pPr>
              <a:r>
                <a:rPr lang="en-US" sz="1600" b="1" dirty="0">
                  <a:solidFill>
                    <a:srgbClr val="000000"/>
                  </a:solidFill>
                  <a:latin typeface="Arial"/>
                  <a:ea typeface="ＭＳ Ｐゴシック"/>
                </a:rPr>
                <a:t>Title</a:t>
              </a:r>
            </a:p>
            <a:p>
              <a:pPr defTabSz="914012" fontAlgn="base">
                <a:spcBef>
                  <a:spcPct val="0"/>
                </a:spcBef>
                <a:spcAft>
                  <a:spcPct val="0"/>
                </a:spcAft>
              </a:pPr>
              <a:r>
                <a:rPr lang="en-US" sz="1600" dirty="0">
                  <a:solidFill>
                    <a:srgbClr val="808080"/>
                  </a:solidFill>
                  <a:latin typeface="Arial"/>
                  <a:ea typeface="ＭＳ Ｐゴシック"/>
                </a:rPr>
                <a:t>Unit of measure</a:t>
              </a:r>
            </a:p>
          </p:txBody>
        </p:sp>
      </p:grpSp>
      <p:grpSp>
        <p:nvGrpSpPr>
          <p:cNvPr id="31" name="Group 30"/>
          <p:cNvGrpSpPr/>
          <p:nvPr userDrawn="1"/>
        </p:nvGrpSpPr>
        <p:grpSpPr>
          <a:xfrm>
            <a:off x="0" y="0"/>
            <a:ext cx="12191999" cy="228600"/>
            <a:chOff x="0" y="0"/>
            <a:chExt cx="8958263" cy="85725"/>
          </a:xfrm>
        </p:grpSpPr>
        <p:pic>
          <p:nvPicPr>
            <p:cNvPr id="32" name="Picture 31"/>
            <p:cNvPicPr>
              <a:picLocks noChangeAspect="1"/>
            </p:cNvPicPr>
            <p:nvPr>
              <p:custDataLst>
                <p:tags r:id="rId11"/>
              </p:custDataLst>
            </p:nvPr>
          </p:nvPicPr>
          <p:blipFill rotWithShape="1">
            <a:blip r:embed="rId15" cstate="print">
              <a:extLst>
                <a:ext uri="{28A0092B-C50C-407E-A947-70E740481C1C}">
                  <a14:useLocalDpi xmlns:a14="http://schemas.microsoft.com/office/drawing/2010/main"/>
                </a:ext>
              </a:extLst>
            </a:blip>
            <a:srcRect/>
            <a:stretch/>
          </p:blipFill>
          <p:spPr>
            <a:xfrm>
              <a:off x="2423319" y="1"/>
              <a:ext cx="6534944" cy="85724"/>
            </a:xfrm>
            <a:prstGeom prst="rect">
              <a:avLst/>
            </a:prstGeom>
          </p:spPr>
        </p:pic>
        <p:pic>
          <p:nvPicPr>
            <p:cNvPr id="33" name="Picture 4" descr="http://2.bp.blogspot.com/-w4kZ91ZurSI/TjhKaHWWs2I/AAAAAAAAAIY/nVOVRIfHPjQ/s1600/NY+coat+of+arms+2.png"/>
            <p:cNvPicPr>
              <a:picLocks noChangeArrowheads="1"/>
            </p:cNvPicPr>
            <p:nvPr>
              <p:custDataLst>
                <p:tags r:id="rId12"/>
              </p:custDataLst>
            </p:nvPr>
          </p:nvPicPr>
          <p:blipFill rotWithShape="1">
            <a:blip r:embed="rId16" cstate="screen">
              <a:extLst>
                <a:ext uri="{28A0092B-C50C-407E-A947-70E740481C1C}">
                  <a14:useLocalDpi xmlns:a14="http://schemas.microsoft.com/office/drawing/2010/main"/>
                </a:ext>
              </a:extLst>
            </a:blip>
            <a:srcRect/>
            <a:stretch/>
          </p:blipFill>
          <p:spPr bwMode="auto">
            <a:xfrm>
              <a:off x="0" y="0"/>
              <a:ext cx="2423319" cy="85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McK Slide Elements"/>
          <p:cNvGrpSpPr>
            <a:grpSpLocks/>
          </p:cNvGrpSpPr>
          <p:nvPr/>
        </p:nvGrpSpPr>
        <p:grpSpPr bwMode="auto">
          <a:xfrm>
            <a:off x="161994" y="6344557"/>
            <a:ext cx="7583057" cy="377401"/>
            <a:chOff x="75" y="3917"/>
            <a:chExt cx="5429" cy="233"/>
          </a:xfrm>
        </p:grpSpPr>
        <p:sp>
          <p:nvSpPr>
            <p:cNvPr id="36" name="McK 4. Footnote" hidden="1"/>
            <p:cNvSpPr txBox="1">
              <a:spLocks noChangeArrowheads="1"/>
            </p:cNvSpPr>
            <p:nvPr/>
          </p:nvSpPr>
          <p:spPr bwMode="auto">
            <a:xfrm>
              <a:off x="75" y="3917"/>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ea typeface="ＭＳ Ｐゴシック"/>
                  <a:sym typeface="Calibri"/>
                </a:rPr>
                <a:t>1 Footnote</a:t>
              </a:r>
            </a:p>
          </p:txBody>
        </p:sp>
        <p:sp>
          <p:nvSpPr>
            <p:cNvPr id="37" name="McK 5. Source" hidden="1"/>
            <p:cNvSpPr>
              <a:spLocks noChangeArrowheads="1"/>
            </p:cNvSpPr>
            <p:nvPr/>
          </p:nvSpPr>
          <p:spPr bwMode="auto">
            <a:xfrm>
              <a:off x="75" y="4054"/>
              <a:ext cx="5429"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21580" indent="-621580" defTabSz="912944" fontAlgn="base">
                <a:spcBef>
                  <a:spcPct val="0"/>
                </a:spcBef>
                <a:spcAft>
                  <a:spcPct val="0"/>
                </a:spcAft>
                <a:tabLst>
                  <a:tab pos="624816" algn="l"/>
                </a:tabLst>
              </a:pPr>
              <a:r>
                <a:rPr lang="en-US" sz="1000" dirty="0">
                  <a:solidFill>
                    <a:srgbClr val="000000"/>
                  </a:solidFill>
                  <a:latin typeface="Arial"/>
                  <a:ea typeface="ＭＳ Ｐゴシック"/>
                  <a:sym typeface="Calibri"/>
                </a:rPr>
                <a:t>SOURCE: Source</a:t>
              </a:r>
            </a:p>
          </p:txBody>
        </p:sp>
      </p:grpSp>
      <p:sp>
        <p:nvSpPr>
          <p:cNvPr id="41" name="Rectangle 40"/>
          <p:cNvSpPr>
            <a:spLocks/>
          </p:cNvSpPr>
          <p:nvPr/>
        </p:nvSpPr>
        <p:spPr>
          <a:xfrm>
            <a:off x="9" y="6767038"/>
            <a:ext cx="12187680" cy="9096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defTabSz="914012" fontAlgn="base">
              <a:spcBef>
                <a:spcPct val="0"/>
              </a:spcBef>
              <a:spcAft>
                <a:spcPct val="0"/>
              </a:spcAft>
            </a:pPr>
            <a:endParaRPr lang="en-US" sz="1600" dirty="0">
              <a:solidFill>
                <a:srgbClr val="FFFFFF"/>
              </a:solidFill>
              <a:latin typeface="Arial"/>
              <a:ea typeface="ＭＳ Ｐゴシック"/>
            </a:endParaRPr>
          </a:p>
        </p:txBody>
      </p:sp>
      <p:sp>
        <p:nvSpPr>
          <p:cNvPr id="3" name="Slide Number Placeholder 2"/>
          <p:cNvSpPr>
            <a:spLocks noGrp="1"/>
          </p:cNvSpPr>
          <p:nvPr>
            <p:ph type="sldNum" sz="quarter" idx="4"/>
          </p:nvPr>
        </p:nvSpPr>
        <p:spPr>
          <a:xfrm>
            <a:off x="9347560" y="6448515"/>
            <a:ext cx="2844440" cy="366062"/>
          </a:xfrm>
          <a:prstGeom prst="rect">
            <a:avLst/>
          </a:prstGeom>
        </p:spPr>
        <p:txBody>
          <a:bodyPr vert="horz" lIns="93236" tIns="46619" rIns="93236" bIns="46619" rtlCol="0" anchor="ctr"/>
          <a:lstStyle>
            <a:lvl1pPr algn="r">
              <a:defRPr sz="1200">
                <a:solidFill>
                  <a:schemeClr val="tx1">
                    <a:tint val="75000"/>
                  </a:schemeClr>
                </a:solidFill>
              </a:defRPr>
            </a:lvl1pPr>
          </a:lstStyle>
          <a:p>
            <a:pPr defTabSz="914012" fontAlgn="base">
              <a:spcBef>
                <a:spcPct val="0"/>
              </a:spcBef>
              <a:spcAft>
                <a:spcPct val="0"/>
              </a:spcAft>
            </a:pPr>
            <a:fld id="{0AFE0CEA-DBDE-994A-BBC2-F157B3306CC8}" type="slidenum">
              <a:rPr lang="en-US" smtClean="0">
                <a:solidFill>
                  <a:srgbClr val="000000">
                    <a:tint val="75000"/>
                  </a:srgbClr>
                </a:solidFill>
              </a:rPr>
              <a:pPr defTabSz="914012" fontAlgn="base">
                <a:spcBef>
                  <a:spcPct val="0"/>
                </a:spcBef>
                <a:spcAft>
                  <a:spcPct val="0"/>
                </a:spcAft>
              </a:pPr>
              <a:t>‹#›</a:t>
            </a:fld>
            <a:endParaRPr lang="en-US" dirty="0">
              <a:solidFill>
                <a:srgbClr val="000000">
                  <a:tint val="75000"/>
                </a:srgbClr>
              </a:solidFill>
            </a:endParaRPr>
          </a:p>
        </p:txBody>
      </p:sp>
    </p:spTree>
    <p:extLst>
      <p:ext uri="{BB962C8B-B14F-4D97-AF65-F5344CB8AC3E}">
        <p14:creationId xmlns:p14="http://schemas.microsoft.com/office/powerpoint/2010/main" val="6414431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Lst>
  <p:hf sldNum="0" hdr="0" dt="0"/>
  <p:txStyles>
    <p:titleStyle>
      <a:lvl1pPr algn="l" defTabSz="912944" rtl="0" eaLnBrk="1" fontAlgn="base" hangingPunct="1">
        <a:spcBef>
          <a:spcPct val="0"/>
        </a:spcBef>
        <a:spcAft>
          <a:spcPct val="0"/>
        </a:spcAft>
        <a:tabLst>
          <a:tab pos="275179" algn="l"/>
        </a:tabLst>
        <a:defRPr sz="1900" b="1" baseline="0">
          <a:solidFill>
            <a:schemeClr val="tx2"/>
          </a:solidFill>
          <a:latin typeface="+mj-lt"/>
          <a:ea typeface="+mj-ea"/>
          <a:cs typeface="+mj-cs"/>
        </a:defRPr>
      </a:lvl1pPr>
      <a:lvl2pPr algn="l" defTabSz="912944" rtl="0" eaLnBrk="1" fontAlgn="base" hangingPunct="1">
        <a:spcBef>
          <a:spcPct val="0"/>
        </a:spcBef>
        <a:spcAft>
          <a:spcPct val="0"/>
        </a:spcAft>
        <a:defRPr sz="1900" b="1">
          <a:solidFill>
            <a:schemeClr val="tx2"/>
          </a:solidFill>
          <a:latin typeface="Arial" charset="0"/>
        </a:defRPr>
      </a:lvl2pPr>
      <a:lvl3pPr algn="l" defTabSz="912944" rtl="0" eaLnBrk="1" fontAlgn="base" hangingPunct="1">
        <a:spcBef>
          <a:spcPct val="0"/>
        </a:spcBef>
        <a:spcAft>
          <a:spcPct val="0"/>
        </a:spcAft>
        <a:defRPr sz="1900" b="1">
          <a:solidFill>
            <a:schemeClr val="tx2"/>
          </a:solidFill>
          <a:latin typeface="Arial" charset="0"/>
        </a:defRPr>
      </a:lvl3pPr>
      <a:lvl4pPr algn="l" defTabSz="912944" rtl="0" eaLnBrk="1" fontAlgn="base" hangingPunct="1">
        <a:spcBef>
          <a:spcPct val="0"/>
        </a:spcBef>
        <a:spcAft>
          <a:spcPct val="0"/>
        </a:spcAft>
        <a:defRPr sz="1900" b="1">
          <a:solidFill>
            <a:schemeClr val="tx2"/>
          </a:solidFill>
          <a:latin typeface="Arial" charset="0"/>
        </a:defRPr>
      </a:lvl4pPr>
      <a:lvl5pPr algn="l" defTabSz="912944" rtl="0" eaLnBrk="1" fontAlgn="base" hangingPunct="1">
        <a:spcBef>
          <a:spcPct val="0"/>
        </a:spcBef>
        <a:spcAft>
          <a:spcPct val="0"/>
        </a:spcAft>
        <a:defRPr sz="1900" b="1">
          <a:solidFill>
            <a:schemeClr val="tx2"/>
          </a:solidFill>
          <a:latin typeface="Arial" charset="0"/>
        </a:defRPr>
      </a:lvl5pPr>
      <a:lvl6pPr marL="466181" algn="l" defTabSz="912944" rtl="0" eaLnBrk="1" fontAlgn="base" hangingPunct="1">
        <a:spcBef>
          <a:spcPct val="0"/>
        </a:spcBef>
        <a:spcAft>
          <a:spcPct val="0"/>
        </a:spcAft>
        <a:defRPr sz="1900" b="1">
          <a:solidFill>
            <a:schemeClr val="tx2"/>
          </a:solidFill>
          <a:latin typeface="Arial" charset="0"/>
        </a:defRPr>
      </a:lvl6pPr>
      <a:lvl7pPr marL="932369" algn="l" defTabSz="912944" rtl="0" eaLnBrk="1" fontAlgn="base" hangingPunct="1">
        <a:spcBef>
          <a:spcPct val="0"/>
        </a:spcBef>
        <a:spcAft>
          <a:spcPct val="0"/>
        </a:spcAft>
        <a:defRPr sz="1900" b="1">
          <a:solidFill>
            <a:schemeClr val="tx2"/>
          </a:solidFill>
          <a:latin typeface="Arial" charset="0"/>
        </a:defRPr>
      </a:lvl7pPr>
      <a:lvl8pPr marL="1398555" algn="l" defTabSz="912944" rtl="0" eaLnBrk="1" fontAlgn="base" hangingPunct="1">
        <a:spcBef>
          <a:spcPct val="0"/>
        </a:spcBef>
        <a:spcAft>
          <a:spcPct val="0"/>
        </a:spcAft>
        <a:defRPr sz="1900" b="1">
          <a:solidFill>
            <a:schemeClr val="tx2"/>
          </a:solidFill>
          <a:latin typeface="Arial" charset="0"/>
        </a:defRPr>
      </a:lvl8pPr>
      <a:lvl9pPr marL="1864738" algn="l" defTabSz="912944" rtl="0" eaLnBrk="1" fontAlgn="base" hangingPunct="1">
        <a:spcBef>
          <a:spcPct val="0"/>
        </a:spcBef>
        <a:spcAft>
          <a:spcPct val="0"/>
        </a:spcAft>
        <a:defRPr sz="1900" b="1">
          <a:solidFill>
            <a:schemeClr val="tx2"/>
          </a:solidFill>
          <a:latin typeface="Arial" charset="0"/>
        </a:defRPr>
      </a:lvl9pPr>
    </p:titleStyle>
    <p:bodyStyle>
      <a:lvl1pPr marL="0" indent="0" algn="l" defTabSz="912944"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482" indent="-195863" algn="l" defTabSz="912944"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181" indent="-267086" algn="l" defTabSz="91294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437" indent="-158633" algn="l" defTabSz="91294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542" indent="-132733" algn="l" defTabSz="91294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542" indent="-132733" algn="l" defTabSz="91294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542" indent="-132733" algn="l" defTabSz="91294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542" indent="-132733" algn="l" defTabSz="91294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542" indent="-132733" algn="l" defTabSz="91294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nvPr>
        </p:nvGraphicFramePr>
        <p:xfrm>
          <a:off x="0" y="8"/>
          <a:ext cx="215979" cy="161974"/>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2" name="Object 1" hidden="1"/>
                      <p:cNvPicPr/>
                      <p:nvPr/>
                    </p:nvPicPr>
                    <p:blipFill>
                      <a:blip r:embed="rId27"/>
                      <a:stretch>
                        <a:fillRect/>
                      </a:stretch>
                    </p:blipFill>
                    <p:spPr>
                      <a:xfrm>
                        <a:off x="0" y="8"/>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13" y="2675235"/>
            <a:ext cx="5853024"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39" y="228440"/>
            <a:ext cx="11725484" cy="3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1" y="10531"/>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3"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62039" y="603371"/>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867794" y="6395094"/>
            <a:ext cx="10469105" cy="385499"/>
            <a:chOff x="75" y="3912"/>
            <a:chExt cx="4808" cy="238"/>
          </a:xfrm>
        </p:grpSpPr>
        <p:sp>
          <p:nvSpPr>
            <p:cNvPr id="13" name="McK 4. Footnote"/>
            <p:cNvSpPr txBox="1">
              <a:spLocks noChangeArrowheads="1"/>
            </p:cNvSpPr>
            <p:nvPr/>
          </p:nvSpPr>
          <p:spPr bwMode="auto">
            <a:xfrm>
              <a:off x="75" y="3912"/>
              <a:ext cx="480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290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4750" indent="-474750" defTabSz="910721" fontAlgn="base">
                <a:spcBef>
                  <a:spcPct val="0"/>
                </a:spcBef>
                <a:spcAft>
                  <a:spcPct val="0"/>
                </a:spcAft>
              </a:pPr>
              <a:r>
                <a:rPr lang="en-US" sz="1000" dirty="0">
                  <a:solidFill>
                    <a:srgbClr val="000000"/>
                  </a:solidFill>
                </a:rPr>
                <a:t>Source: Source</a:t>
              </a:r>
            </a:p>
          </p:txBody>
        </p:sp>
      </p:grpSp>
      <p:grpSp>
        <p:nvGrpSpPr>
          <p:cNvPr id="15" name="ACET" hidden="1"/>
          <p:cNvGrpSpPr>
            <a:grpSpLocks/>
          </p:cNvGrpSpPr>
          <p:nvPr/>
        </p:nvGrpSpPr>
        <p:grpSpPr bwMode="auto">
          <a:xfrm>
            <a:off x="1976213" y="2074307"/>
            <a:ext cx="5853024"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1593" fontAlgn="base">
                <a:spcBef>
                  <a:spcPct val="0"/>
                </a:spcBef>
                <a:spcAft>
                  <a:spcPct val="0"/>
                </a:spcAft>
              </a:pPr>
              <a:r>
                <a:rPr lang="en-US" sz="1600" b="1" dirty="0">
                  <a:solidFill>
                    <a:srgbClr val="000000"/>
                  </a:solidFill>
                </a:rPr>
                <a:t>Title</a:t>
              </a:r>
            </a:p>
            <a:p>
              <a:pPr defTabSz="911593" fontAlgn="base">
                <a:spcBef>
                  <a:spcPct val="0"/>
                </a:spcBef>
                <a:spcAft>
                  <a:spcPct val="0"/>
                </a:spcAft>
              </a:pPr>
              <a:r>
                <a:rPr lang="en-US" sz="1600" dirty="0">
                  <a:solidFill>
                    <a:srgbClr val="808080"/>
                  </a:solidFill>
                </a:rPr>
                <a:t>Unit of measure</a:t>
              </a:r>
            </a:p>
          </p:txBody>
        </p:sp>
      </p:grpSp>
      <p:grpSp>
        <p:nvGrpSpPr>
          <p:cNvPr id="22" name="LegendBoxes" hidden="1"/>
          <p:cNvGrpSpPr>
            <a:grpSpLocks/>
          </p:cNvGrpSpPr>
          <p:nvPr/>
        </p:nvGrpSpPr>
        <p:grpSpPr bwMode="auto">
          <a:xfrm>
            <a:off x="10848614" y="304635"/>
            <a:ext cx="855278" cy="1013964"/>
            <a:chOff x="4936" y="176"/>
            <a:chExt cx="396" cy="626"/>
          </a:xfrm>
        </p:grpSpPr>
        <p:sp>
          <p:nvSpPr>
            <p:cNvPr id="23"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25"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27"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29"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31" name="LegendLines" hidden="1"/>
          <p:cNvGrpSpPr>
            <a:grpSpLocks/>
          </p:cNvGrpSpPr>
          <p:nvPr/>
        </p:nvGrpSpPr>
        <p:grpSpPr bwMode="auto">
          <a:xfrm>
            <a:off x="10429657" y="304598"/>
            <a:ext cx="1274275" cy="741846"/>
            <a:chOff x="4750" y="176"/>
            <a:chExt cx="590" cy="458"/>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600" dirty="0">
                <a:solidFill>
                  <a:srgbClr val="000000"/>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600" dirty="0">
                <a:solidFill>
                  <a:srgbClr val="000000"/>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593" fontAlgn="base">
                <a:spcBef>
                  <a:spcPct val="0"/>
                </a:spcBef>
                <a:spcAft>
                  <a:spcPct val="0"/>
                </a:spcAft>
              </a:pPr>
              <a:endParaRPr lang="en-US" sz="1600" dirty="0">
                <a:solidFill>
                  <a:srgbClr val="000000"/>
                </a:solidFill>
              </a:endParaRPr>
            </a:p>
          </p:txBody>
        </p:sp>
        <p:sp>
          <p:nvSpPr>
            <p:cNvPr id="35"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36"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37"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grpSp>
      <p:grpSp>
        <p:nvGrpSpPr>
          <p:cNvPr id="38" name="McKSticker" hidden="1"/>
          <p:cNvGrpSpPr/>
          <p:nvPr/>
        </p:nvGrpSpPr>
        <p:grpSpPr bwMode="auto">
          <a:xfrm>
            <a:off x="10820605" y="304593"/>
            <a:ext cx="1066895" cy="212366"/>
            <a:chOff x="7956580" y="285750"/>
            <a:chExt cx="784195" cy="208132"/>
          </a:xfrm>
        </p:grpSpPr>
        <p:sp>
          <p:nvSpPr>
            <p:cNvPr id="39" name="StickerRectangle"/>
            <p:cNvSpPr>
              <a:spLocks noChangeArrowheads="1"/>
            </p:cNvSpPr>
            <p:nvPr/>
          </p:nvSpPr>
          <p:spPr bwMode="auto">
            <a:xfrm>
              <a:off x="7956580" y="285750"/>
              <a:ext cx="784195" cy="2081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0721" fontAlgn="base">
                <a:spcBef>
                  <a:spcPct val="0"/>
                </a:spcBef>
                <a:spcAft>
                  <a:spcPct val="0"/>
                </a:spcAft>
                <a:buClr>
                  <a:srgbClr val="00275E"/>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956580" y="285750"/>
              <a:ext cx="0" cy="208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956580" y="493882"/>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10757687" y="304617"/>
            <a:ext cx="946031" cy="1333055"/>
            <a:chOff x="6655594" y="273840"/>
            <a:chExt cx="695359" cy="1306516"/>
          </a:xfrm>
        </p:grpSpPr>
        <p:grpSp>
          <p:nvGrpSpPr>
            <p:cNvPr id="43" name="MoonLegend1"/>
            <p:cNvGrpSpPr>
              <a:grpSpLocks noChangeAspect="1"/>
            </p:cNvGrpSpPr>
            <p:nvPr>
              <p:custDataLst>
                <p:tags r:id="rId11"/>
              </p:custDataLst>
            </p:nvPr>
          </p:nvGrpSpPr>
          <p:grpSpPr bwMode="auto">
            <a:xfrm>
              <a:off x="6655594" y="273840"/>
              <a:ext cx="209550" cy="209551"/>
              <a:chOff x="4533" y="183"/>
              <a:chExt cx="144" cy="144"/>
            </a:xfrm>
          </p:grpSpPr>
          <p:sp>
            <p:nvSpPr>
              <p:cNvPr id="61"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62"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44" name="MoonLegend2"/>
            <p:cNvGrpSpPr>
              <a:grpSpLocks noChangeAspect="1"/>
            </p:cNvGrpSpPr>
            <p:nvPr>
              <p:custDataLst>
                <p:tags r:id="rId12"/>
              </p:custDataLst>
            </p:nvPr>
          </p:nvGrpSpPr>
          <p:grpSpPr bwMode="auto">
            <a:xfrm>
              <a:off x="6655594" y="548081"/>
              <a:ext cx="209550" cy="209551"/>
              <a:chOff x="1694" y="2044"/>
              <a:chExt cx="160" cy="160"/>
            </a:xfrm>
          </p:grpSpPr>
          <p:sp>
            <p:nvSpPr>
              <p:cNvPr id="59"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60"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45" name="MoonLegend4"/>
            <p:cNvGrpSpPr>
              <a:grpSpLocks noChangeAspect="1"/>
            </p:cNvGrpSpPr>
            <p:nvPr>
              <p:custDataLst>
                <p:tags r:id="rId13"/>
              </p:custDataLst>
            </p:nvPr>
          </p:nvGrpSpPr>
          <p:grpSpPr bwMode="auto">
            <a:xfrm>
              <a:off x="6655594" y="1096563"/>
              <a:ext cx="209550" cy="209551"/>
              <a:chOff x="4495" y="1198"/>
              <a:chExt cx="160" cy="160"/>
            </a:xfrm>
          </p:grpSpPr>
          <p:sp>
            <p:nvSpPr>
              <p:cNvPr id="57"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58"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nvGrpSpPr>
            <p:cNvPr id="46"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5"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56"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sp>
          <p:nvSpPr>
            <p:cNvPr id="47" name="Legend1"/>
            <p:cNvSpPr>
              <a:spLocks noChangeArrowheads="1"/>
            </p:cNvSpPr>
            <p:nvPr/>
          </p:nvSpPr>
          <p:spPr bwMode="auto">
            <a:xfrm>
              <a:off x="6976269" y="286539"/>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48" name="Legend2"/>
            <p:cNvSpPr>
              <a:spLocks noChangeArrowheads="1"/>
            </p:cNvSpPr>
            <p:nvPr/>
          </p:nvSpPr>
          <p:spPr bwMode="auto">
            <a:xfrm>
              <a:off x="6976269" y="561178"/>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49" name="Legend3"/>
            <p:cNvSpPr>
              <a:spLocks noChangeArrowheads="1"/>
            </p:cNvSpPr>
            <p:nvPr/>
          </p:nvSpPr>
          <p:spPr bwMode="auto">
            <a:xfrm>
              <a:off x="6976269" y="835817"/>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50" name="Legend4"/>
            <p:cNvSpPr>
              <a:spLocks noChangeArrowheads="1"/>
            </p:cNvSpPr>
            <p:nvPr/>
          </p:nvSpPr>
          <p:spPr bwMode="auto">
            <a:xfrm>
              <a:off x="6976269" y="110728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sp>
          <p:nvSpPr>
            <p:cNvPr id="51" name="Legend5"/>
            <p:cNvSpPr>
              <a:spLocks noChangeArrowheads="1"/>
            </p:cNvSpPr>
            <p:nvPr/>
          </p:nvSpPr>
          <p:spPr bwMode="auto">
            <a:xfrm>
              <a:off x="6976269" y="138350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721" fontAlgn="base">
                <a:spcBef>
                  <a:spcPct val="0"/>
                </a:spcBef>
                <a:spcAft>
                  <a:spcPct val="0"/>
                </a:spcAft>
                <a:buClr>
                  <a:srgbClr val="00275E"/>
                </a:buClr>
              </a:pPr>
              <a:r>
                <a:rPr lang="en-US" sz="1200" dirty="0">
                  <a:solidFill>
                    <a:srgbClr val="000000"/>
                  </a:solidFill>
                </a:rPr>
                <a:t>Legend</a:t>
              </a:r>
            </a:p>
          </p:txBody>
        </p:sp>
        <p:grpSp>
          <p:nvGrpSpPr>
            <p:cNvPr id="52" name="MoonLegend3"/>
            <p:cNvGrpSpPr>
              <a:grpSpLocks noChangeAspect="1"/>
            </p:cNvGrpSpPr>
            <p:nvPr>
              <p:custDataLst>
                <p:tags r:id="rId15"/>
              </p:custDataLst>
            </p:nvPr>
          </p:nvGrpSpPr>
          <p:grpSpPr bwMode="auto">
            <a:xfrm>
              <a:off x="6655594" y="822322"/>
              <a:ext cx="209550" cy="209551"/>
              <a:chOff x="4495" y="1198"/>
              <a:chExt cx="160" cy="160"/>
            </a:xfrm>
          </p:grpSpPr>
          <p:sp>
            <p:nvSpPr>
              <p:cNvPr id="5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sp>
            <p:nvSpPr>
              <p:cNvPr id="54"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593" fontAlgn="base">
                  <a:spcBef>
                    <a:spcPct val="0"/>
                  </a:spcBef>
                  <a:spcAft>
                    <a:spcPct val="0"/>
                  </a:spcAft>
                </a:pPr>
                <a:endParaRPr lang="en-US" sz="1600" dirty="0">
                  <a:solidFill>
                    <a:srgbClr val="000000"/>
                  </a:solidFill>
                </a:endParaRPr>
              </a:p>
            </p:txBody>
          </p:sp>
        </p:grpSp>
      </p:grpSp>
      <p:sp>
        <p:nvSpPr>
          <p:cNvPr id="64" name="Title 1"/>
          <p:cNvSpPr txBox="1">
            <a:spLocks/>
          </p:cNvSpPr>
          <p:nvPr userDrawn="1"/>
        </p:nvSpPr>
        <p:spPr>
          <a:xfrm>
            <a:off x="0" y="17"/>
            <a:ext cx="12192000" cy="914400"/>
          </a:xfrm>
          <a:prstGeom prst="rect">
            <a:avLst/>
          </a:prstGeom>
          <a:solidFill>
            <a:srgbClr val="376092"/>
          </a:solidFill>
        </p:spPr>
        <p:txBody>
          <a:bodyPr vert="horz" lIns="91159" tIns="45580" rIns="91159" bIns="45580" rtlCol="0" anchor="ctr">
            <a:normAutofit/>
          </a:bodyPr>
          <a:lstStyle>
            <a:lvl1pPr algn="ctr" defTabSz="913915" rtl="0" eaLnBrk="1" latinLnBrk="0" hangingPunct="1">
              <a:spcBef>
                <a:spcPct val="0"/>
              </a:spcBef>
              <a:buNone/>
              <a:defRPr sz="4400" kern="1200">
                <a:solidFill>
                  <a:schemeClr val="tx1"/>
                </a:solidFill>
                <a:latin typeface="+mj-lt"/>
                <a:ea typeface="+mj-ea"/>
                <a:cs typeface="+mj-cs"/>
              </a:defRPr>
            </a:lvl1pPr>
          </a:lstStyle>
          <a:p>
            <a:endParaRPr lang="en-US" sz="3200" dirty="0">
              <a:solidFill>
                <a:prstClr val="white"/>
              </a:solidFill>
              <a:latin typeface="Calibri"/>
            </a:endParaRPr>
          </a:p>
        </p:txBody>
      </p:sp>
    </p:spTree>
    <p:extLst>
      <p:ext uri="{BB962C8B-B14F-4D97-AF65-F5344CB8AC3E}">
        <p14:creationId xmlns:p14="http://schemas.microsoft.com/office/powerpoint/2010/main" val="30662276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3" r:id="rId6"/>
    <p:sldLayoutId id="2147484014" r:id="rId7"/>
    <p:sldLayoutId id="2147484015" r:id="rId8"/>
  </p:sldLayoutIdLst>
  <p:hf sldNum="0" hdr="0" dt="0"/>
  <p:txStyles>
    <p:titleStyle>
      <a:lvl1pPr algn="l" defTabSz="910721" rtl="0" eaLnBrk="1" fontAlgn="base" hangingPunct="1">
        <a:spcBef>
          <a:spcPct val="0"/>
        </a:spcBef>
        <a:spcAft>
          <a:spcPct val="0"/>
        </a:spcAft>
        <a:tabLst>
          <a:tab pos="274509" algn="l"/>
        </a:tabLst>
        <a:defRPr lang="en-US" sz="2200" b="0" baseline="0" noProof="0" dirty="0" smtClean="0">
          <a:solidFill>
            <a:schemeClr val="accent5"/>
          </a:solidFill>
          <a:latin typeface="+mj-lt"/>
          <a:ea typeface="Arial Unicode MS" pitchFamily="34" charset="-128"/>
          <a:cs typeface="Arial Unicode MS" pitchFamily="34" charset="-128"/>
        </a:defRPr>
      </a:lvl1pPr>
      <a:lvl2pPr algn="l" defTabSz="910721" rtl="0" eaLnBrk="1" fontAlgn="base" hangingPunct="1">
        <a:spcBef>
          <a:spcPct val="0"/>
        </a:spcBef>
        <a:spcAft>
          <a:spcPct val="0"/>
        </a:spcAft>
        <a:defRPr sz="1900" b="1">
          <a:solidFill>
            <a:schemeClr val="tx2"/>
          </a:solidFill>
          <a:latin typeface="Arial" charset="0"/>
        </a:defRPr>
      </a:lvl2pPr>
      <a:lvl3pPr algn="l" defTabSz="910721" rtl="0" eaLnBrk="1" fontAlgn="base" hangingPunct="1">
        <a:spcBef>
          <a:spcPct val="0"/>
        </a:spcBef>
        <a:spcAft>
          <a:spcPct val="0"/>
        </a:spcAft>
        <a:defRPr sz="1900" b="1">
          <a:solidFill>
            <a:schemeClr val="tx2"/>
          </a:solidFill>
          <a:latin typeface="Arial" charset="0"/>
        </a:defRPr>
      </a:lvl3pPr>
      <a:lvl4pPr algn="l" defTabSz="910721" rtl="0" eaLnBrk="1" fontAlgn="base" hangingPunct="1">
        <a:spcBef>
          <a:spcPct val="0"/>
        </a:spcBef>
        <a:spcAft>
          <a:spcPct val="0"/>
        </a:spcAft>
        <a:defRPr sz="1900" b="1">
          <a:solidFill>
            <a:schemeClr val="tx2"/>
          </a:solidFill>
          <a:latin typeface="Arial" charset="0"/>
        </a:defRPr>
      </a:lvl4pPr>
      <a:lvl5pPr algn="l" defTabSz="910721" rtl="0" eaLnBrk="1" fontAlgn="base" hangingPunct="1">
        <a:spcBef>
          <a:spcPct val="0"/>
        </a:spcBef>
        <a:spcAft>
          <a:spcPct val="0"/>
        </a:spcAft>
        <a:defRPr sz="1900" b="1">
          <a:solidFill>
            <a:schemeClr val="tx2"/>
          </a:solidFill>
          <a:latin typeface="Arial" charset="0"/>
        </a:defRPr>
      </a:lvl5pPr>
      <a:lvl6pPr marL="465031" algn="l" defTabSz="910721" rtl="0" eaLnBrk="1" fontAlgn="base" hangingPunct="1">
        <a:spcBef>
          <a:spcPct val="0"/>
        </a:spcBef>
        <a:spcAft>
          <a:spcPct val="0"/>
        </a:spcAft>
        <a:defRPr sz="1900" b="1">
          <a:solidFill>
            <a:schemeClr val="tx2"/>
          </a:solidFill>
          <a:latin typeface="Arial" charset="0"/>
        </a:defRPr>
      </a:lvl6pPr>
      <a:lvl7pPr marL="930096" algn="l" defTabSz="910721" rtl="0" eaLnBrk="1" fontAlgn="base" hangingPunct="1">
        <a:spcBef>
          <a:spcPct val="0"/>
        </a:spcBef>
        <a:spcAft>
          <a:spcPct val="0"/>
        </a:spcAft>
        <a:defRPr sz="1900" b="1">
          <a:solidFill>
            <a:schemeClr val="tx2"/>
          </a:solidFill>
          <a:latin typeface="Arial" charset="0"/>
        </a:defRPr>
      </a:lvl7pPr>
      <a:lvl8pPr marL="1395149" algn="l" defTabSz="910721" rtl="0" eaLnBrk="1" fontAlgn="base" hangingPunct="1">
        <a:spcBef>
          <a:spcPct val="0"/>
        </a:spcBef>
        <a:spcAft>
          <a:spcPct val="0"/>
        </a:spcAft>
        <a:defRPr sz="1900" b="1">
          <a:solidFill>
            <a:schemeClr val="tx2"/>
          </a:solidFill>
          <a:latin typeface="Arial" charset="0"/>
        </a:defRPr>
      </a:lvl8pPr>
      <a:lvl9pPr marL="1860194" algn="l" defTabSz="910721" rtl="0" eaLnBrk="1" fontAlgn="base" hangingPunct="1">
        <a:spcBef>
          <a:spcPct val="0"/>
        </a:spcBef>
        <a:spcAft>
          <a:spcPct val="0"/>
        </a:spcAft>
        <a:defRPr sz="1900" b="1">
          <a:solidFill>
            <a:schemeClr val="tx2"/>
          </a:solidFill>
          <a:latin typeface="Arial" charset="0"/>
        </a:defRPr>
      </a:lvl9pPr>
    </p:titleStyle>
    <p:bodyStyle>
      <a:lvl1pPr marL="0" indent="0" algn="l" defTabSz="910721" rtl="0" eaLnBrk="1" fontAlgn="base" hangingPunct="1">
        <a:spcBef>
          <a:spcPct val="0"/>
        </a:spcBef>
        <a:spcAft>
          <a:spcPct val="0"/>
        </a:spcAft>
        <a:buClr>
          <a:schemeClr val="tx2"/>
        </a:buClr>
        <a:defRPr sz="3200" baseline="0">
          <a:solidFill>
            <a:schemeClr val="tx1"/>
          </a:solidFill>
          <a:latin typeface="Calibri" panose="020F0502020204030204" pitchFamily="34" charset="0"/>
          <a:ea typeface="Arial Unicode MS" pitchFamily="34" charset="-128"/>
          <a:cs typeface="Arial Unicode MS" pitchFamily="34" charset="-128"/>
        </a:defRPr>
      </a:lvl1pPr>
      <a:lvl2pPr marL="197001" indent="-195387" algn="l" defTabSz="910721"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5031" indent="-266436" algn="l" defTabSz="91072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4911" indent="-158250" algn="l" defTabSz="91072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2681" indent="-132409" algn="l" defTabSz="91072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0096" rtl="0" eaLnBrk="1" latinLnBrk="0" hangingPunct="1">
        <a:defRPr sz="1800" kern="1200">
          <a:solidFill>
            <a:schemeClr val="tx1"/>
          </a:solidFill>
          <a:latin typeface="+mn-lt"/>
          <a:ea typeface="+mn-ea"/>
          <a:cs typeface="+mn-cs"/>
        </a:defRPr>
      </a:lvl1pPr>
      <a:lvl2pPr marL="465031" algn="l" defTabSz="930096" rtl="0" eaLnBrk="1" latinLnBrk="0" hangingPunct="1">
        <a:defRPr sz="1800" kern="1200">
          <a:solidFill>
            <a:schemeClr val="tx1"/>
          </a:solidFill>
          <a:latin typeface="+mn-lt"/>
          <a:ea typeface="+mn-ea"/>
          <a:cs typeface="+mn-cs"/>
        </a:defRPr>
      </a:lvl2pPr>
      <a:lvl3pPr marL="930096" algn="l" defTabSz="930096" rtl="0" eaLnBrk="1" latinLnBrk="0" hangingPunct="1">
        <a:defRPr sz="1800" kern="1200">
          <a:solidFill>
            <a:schemeClr val="tx1"/>
          </a:solidFill>
          <a:latin typeface="+mn-lt"/>
          <a:ea typeface="+mn-ea"/>
          <a:cs typeface="+mn-cs"/>
        </a:defRPr>
      </a:lvl3pPr>
      <a:lvl4pPr marL="1395149" algn="l" defTabSz="930096" rtl="0" eaLnBrk="1" latinLnBrk="0" hangingPunct="1">
        <a:defRPr sz="1800" kern="1200">
          <a:solidFill>
            <a:schemeClr val="tx1"/>
          </a:solidFill>
          <a:latin typeface="+mn-lt"/>
          <a:ea typeface="+mn-ea"/>
          <a:cs typeface="+mn-cs"/>
        </a:defRPr>
      </a:lvl4pPr>
      <a:lvl5pPr marL="1860194" algn="l" defTabSz="930096" rtl="0" eaLnBrk="1" latinLnBrk="0" hangingPunct="1">
        <a:defRPr sz="1800" kern="1200">
          <a:solidFill>
            <a:schemeClr val="tx1"/>
          </a:solidFill>
          <a:latin typeface="+mn-lt"/>
          <a:ea typeface="+mn-ea"/>
          <a:cs typeface="+mn-cs"/>
        </a:defRPr>
      </a:lvl5pPr>
      <a:lvl6pPr marL="2325246" algn="l" defTabSz="930096" rtl="0" eaLnBrk="1" latinLnBrk="0" hangingPunct="1">
        <a:defRPr sz="1800" kern="1200">
          <a:solidFill>
            <a:schemeClr val="tx1"/>
          </a:solidFill>
          <a:latin typeface="+mn-lt"/>
          <a:ea typeface="+mn-ea"/>
          <a:cs typeface="+mn-cs"/>
        </a:defRPr>
      </a:lvl6pPr>
      <a:lvl7pPr marL="2790295" algn="l" defTabSz="930096" rtl="0" eaLnBrk="1" latinLnBrk="0" hangingPunct="1">
        <a:defRPr sz="1800" kern="1200">
          <a:solidFill>
            <a:schemeClr val="tx1"/>
          </a:solidFill>
          <a:latin typeface="+mn-lt"/>
          <a:ea typeface="+mn-ea"/>
          <a:cs typeface="+mn-cs"/>
        </a:defRPr>
      </a:lvl7pPr>
      <a:lvl8pPr marL="3255344" algn="l" defTabSz="930096" rtl="0" eaLnBrk="1" latinLnBrk="0" hangingPunct="1">
        <a:defRPr sz="1800" kern="1200">
          <a:solidFill>
            <a:schemeClr val="tx1"/>
          </a:solidFill>
          <a:latin typeface="+mn-lt"/>
          <a:ea typeface="+mn-ea"/>
          <a:cs typeface="+mn-cs"/>
        </a:defRPr>
      </a:lvl8pPr>
      <a:lvl9pPr marL="3720394" algn="l" defTabSz="93009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89043" y="5970313"/>
            <a:ext cx="2844799" cy="365125"/>
          </a:xfrm>
          <a:prstGeom prst="rect">
            <a:avLst/>
          </a:prstGeom>
        </p:spPr>
        <p:txBody>
          <a:bodyPr vert="horz" lIns="91440" tIns="45720" rIns="91440" bIns="45720" rtlCol="0" anchor="ctr"/>
          <a:lstStyle>
            <a:lvl1pPr algn="r">
              <a:defRPr sz="900">
                <a:solidFill>
                  <a:schemeClr val="accent2"/>
                </a:solidFill>
              </a:defRPr>
            </a:lvl1pPr>
          </a:lstStyle>
          <a:p>
            <a:fld id="{169F2B5E-0261-48D9-B3D5-F26D4CB74A6E}" type="datetimeFigureOut">
              <a:rPr lang="en-US" smtClean="0"/>
              <a:t>3/26/2026</a:t>
            </a:fld>
            <a:endParaRPr lang="en-US" dirty="0"/>
          </a:p>
        </p:txBody>
      </p:sp>
      <p:sp>
        <p:nvSpPr>
          <p:cNvPr id="5" name="Footer Placeholder 4"/>
          <p:cNvSpPr>
            <a:spLocks noGrp="1"/>
          </p:cNvSpPr>
          <p:nvPr>
            <p:ph type="ftr" sz="quarter" idx="3"/>
          </p:nvPr>
        </p:nvSpPr>
        <p:spPr>
          <a:xfrm>
            <a:off x="581192" y="5951811"/>
            <a:ext cx="55148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9273566" y="5960590"/>
            <a:ext cx="1052510" cy="365125"/>
          </a:xfrm>
          <a:prstGeom prst="rect">
            <a:avLst/>
          </a:prstGeom>
        </p:spPr>
        <p:txBody>
          <a:bodyPr vert="horz" lIns="91440" tIns="45720" rIns="91440" bIns="45720" rtlCol="0" anchor="ctr"/>
          <a:lstStyle>
            <a:lvl1pPr algn="r">
              <a:defRPr sz="900">
                <a:solidFill>
                  <a:schemeClr val="accent2"/>
                </a:solidFill>
              </a:defRPr>
            </a:lvl1pPr>
          </a:lstStyle>
          <a:p>
            <a:fld id="{623E6689-52CC-4BD3-818C-110804A0A157}"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6198657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lumMod val="50000"/>
            </a:schemeClr>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lumMod val="50000"/>
            </a:schemeClr>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lumMod val="50000"/>
            </a:schemeClr>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lumMod val="50000"/>
            </a:schemeClr>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lumMod val="50000"/>
            </a:schemeClr>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1"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E36636D-D922-432D-A958-524484B5923D}" type="datetimeFigureOut">
              <a:rPr lang="en-US" smtClean="0"/>
              <a:pPr/>
              <a:t>3/26/2026</a:t>
            </a:fld>
            <a:endParaRPr lang="en-US"/>
          </a:p>
        </p:txBody>
      </p:sp>
      <p:sp>
        <p:nvSpPr>
          <p:cNvPr id="5" name="Footer Placeholder 4"/>
          <p:cNvSpPr>
            <a:spLocks noGrp="1"/>
          </p:cNvSpPr>
          <p:nvPr>
            <p:ph type="ftr" sz="quarter" idx="3"/>
          </p:nvPr>
        </p:nvSpPr>
        <p:spPr>
          <a:xfrm>
            <a:off x="3686185"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9"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DF28FB93-0A08-4E7D-8E63-9EFA29F1E09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92028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Anita.Harris@Illinois.gov" TargetMode="Externa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mailto:DoIT.GeneralCounsel@illinois.gov"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hr.illinois.gov/public-contracts/where-to-start.html" TargetMode="Externa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po-general.illinois.gov/commitment-to-diversity.html"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08E4-4558-4BAE-9E0A-1C2A9B02CCE2}"/>
              </a:ext>
            </a:extLst>
          </p:cNvPr>
          <p:cNvSpPr>
            <a:spLocks noGrp="1"/>
          </p:cNvSpPr>
          <p:nvPr>
            <p:ph type="ctrTitle"/>
          </p:nvPr>
        </p:nvSpPr>
        <p:spPr>
          <a:xfrm>
            <a:off x="581194" y="1038395"/>
            <a:ext cx="6605419" cy="1504844"/>
          </a:xfrm>
        </p:spPr>
        <p:txBody>
          <a:bodyPr>
            <a:normAutofit fontScale="90000"/>
          </a:bodyPr>
          <a:lstStyle/>
          <a:p>
            <a:r>
              <a:rPr lang="en-US" sz="4800" dirty="0"/>
              <a:t>We Will begin Shortly. </a:t>
            </a:r>
          </a:p>
        </p:txBody>
      </p:sp>
      <p:pic>
        <p:nvPicPr>
          <p:cNvPr id="5" name="Picture 4">
            <a:extLst>
              <a:ext uri="{FF2B5EF4-FFF2-40B4-BE49-F238E27FC236}">
                <a16:creationId xmlns:a16="http://schemas.microsoft.com/office/drawing/2014/main" id="{DB184B2D-747D-40B5-AC37-D9468D9758B2}"/>
              </a:ext>
            </a:extLst>
          </p:cNvPr>
          <p:cNvPicPr>
            <a:picLocks noChangeAspect="1"/>
          </p:cNvPicPr>
          <p:nvPr/>
        </p:nvPicPr>
        <p:blipFill>
          <a:blip r:embed="rId3"/>
          <a:stretch>
            <a:fillRect/>
          </a:stretch>
        </p:blipFill>
        <p:spPr>
          <a:xfrm>
            <a:off x="8273265" y="1038395"/>
            <a:ext cx="3337541" cy="1752209"/>
          </a:xfrm>
          <a:prstGeom prst="rect">
            <a:avLst/>
          </a:prstGeom>
        </p:spPr>
      </p:pic>
      <p:sp>
        <p:nvSpPr>
          <p:cNvPr id="3" name="TextBox 2">
            <a:extLst>
              <a:ext uri="{FF2B5EF4-FFF2-40B4-BE49-F238E27FC236}">
                <a16:creationId xmlns:a16="http://schemas.microsoft.com/office/drawing/2014/main" id="{82B6EB1D-1AB5-7D05-A861-2C04F633BACA}"/>
              </a:ext>
            </a:extLst>
          </p:cNvPr>
          <p:cNvSpPr txBox="1"/>
          <p:nvPr/>
        </p:nvSpPr>
        <p:spPr>
          <a:xfrm>
            <a:off x="781538" y="3429000"/>
            <a:ext cx="10394462" cy="1754326"/>
          </a:xfrm>
          <a:prstGeom prst="rect">
            <a:avLst/>
          </a:prstGeom>
          <a:noFill/>
        </p:spPr>
        <p:txBody>
          <a:bodyPr wrap="square" rtlCol="0">
            <a:spAutoFit/>
          </a:bodyPr>
          <a:lstStyle/>
          <a:p>
            <a:r>
              <a:rPr lang="en-US" dirty="0">
                <a:solidFill>
                  <a:schemeClr val="bg1"/>
                </a:solidFill>
              </a:rPr>
              <a:t>Please enter the below information in the chat:</a:t>
            </a:r>
          </a:p>
          <a:p>
            <a:pPr marL="342900" indent="-342900">
              <a:buAutoNum type="arabicPeriod"/>
            </a:pPr>
            <a:r>
              <a:rPr lang="en-US" dirty="0">
                <a:solidFill>
                  <a:schemeClr val="bg1"/>
                </a:solidFill>
              </a:rPr>
              <a:t>Name</a:t>
            </a:r>
          </a:p>
          <a:p>
            <a:pPr marL="342900" indent="-342900">
              <a:buAutoNum type="arabicPeriod"/>
            </a:pPr>
            <a:r>
              <a:rPr lang="en-US" dirty="0">
                <a:solidFill>
                  <a:schemeClr val="bg1"/>
                </a:solidFill>
              </a:rPr>
              <a:t>Company</a:t>
            </a:r>
          </a:p>
          <a:p>
            <a:pPr marL="342900" indent="-342900">
              <a:buAutoNum type="arabicPeriod"/>
            </a:pPr>
            <a:r>
              <a:rPr lang="en-US" dirty="0">
                <a:solidFill>
                  <a:schemeClr val="bg1"/>
                </a:solidFill>
              </a:rPr>
              <a:t>Contact Information- Email and Phone Number</a:t>
            </a:r>
          </a:p>
          <a:p>
            <a:pPr marL="342900" indent="-342900">
              <a:buAutoNum type="arabicPeriod"/>
            </a:pPr>
            <a:r>
              <a:rPr lang="en-US" dirty="0">
                <a:solidFill>
                  <a:schemeClr val="bg1"/>
                </a:solidFill>
              </a:rPr>
              <a:t>Are you a prime or a subcontractor?</a:t>
            </a:r>
          </a:p>
          <a:p>
            <a:pPr marL="342900" indent="-342900">
              <a:buAutoNum type="arabicPeriod"/>
            </a:pPr>
            <a:r>
              <a:rPr lang="en-US" dirty="0">
                <a:solidFill>
                  <a:schemeClr val="bg1"/>
                </a:solidFill>
              </a:rPr>
              <a:t>Are you a certified BEP-Veteran Vendor?</a:t>
            </a:r>
          </a:p>
        </p:txBody>
      </p:sp>
    </p:spTree>
    <p:extLst>
      <p:ext uri="{BB962C8B-B14F-4D97-AF65-F5344CB8AC3E}">
        <p14:creationId xmlns:p14="http://schemas.microsoft.com/office/powerpoint/2010/main" val="205793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2F8F80BB-E8B6-43B3-9462-B4D497D2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Rectangle 8">
            <a:extLst>
              <a:ext uri="{FF2B5EF4-FFF2-40B4-BE49-F238E27FC236}">
                <a16:creationId xmlns:a16="http://schemas.microsoft.com/office/drawing/2014/main" id="{942C8AD6-8796-482B-ACC1-6D686B08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2">
            <a:extLst>
              <a:ext uri="{FF2B5EF4-FFF2-40B4-BE49-F238E27FC236}">
                <a16:creationId xmlns:a16="http://schemas.microsoft.com/office/drawing/2014/main" id="{087C6F0E-03E0-0D00-7264-0F29AFFEB84D}"/>
              </a:ext>
            </a:extLst>
          </p:cNvPr>
          <p:cNvPicPr>
            <a:picLocks noChangeAspect="1"/>
          </p:cNvPicPr>
          <p:nvPr/>
        </p:nvPicPr>
        <p:blipFill>
          <a:blip r:embed="rId2"/>
          <a:stretch>
            <a:fillRect/>
          </a:stretch>
        </p:blipFill>
        <p:spPr>
          <a:xfrm>
            <a:off x="2427885" y="1215263"/>
            <a:ext cx="8674114" cy="4337057"/>
          </a:xfrm>
          <a:prstGeom prst="rect">
            <a:avLst/>
          </a:prstGeom>
        </p:spPr>
      </p:pic>
      <p:sp>
        <p:nvSpPr>
          <p:cNvPr id="6" name="Rectangle 10">
            <a:extLst>
              <a:ext uri="{FF2B5EF4-FFF2-40B4-BE49-F238E27FC236}">
                <a16:creationId xmlns:a16="http://schemas.microsoft.com/office/drawing/2014/main" id="{B6B3BF72-6DFA-42DA-A667-9E3A1BCFF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801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a:t>
            </a:r>
          </a:p>
        </p:txBody>
      </p:sp>
      <p:sp>
        <p:nvSpPr>
          <p:cNvPr id="5" name="Content Placeholder 4"/>
          <p:cNvSpPr>
            <a:spLocks noGrp="1"/>
          </p:cNvSpPr>
          <p:nvPr>
            <p:ph sz="half" idx="1"/>
          </p:nvPr>
        </p:nvSpPr>
        <p:spPr/>
        <p:txBody>
          <a:bodyPr/>
          <a:lstStyle/>
          <a:p>
            <a:r>
              <a:rPr lang="en-US" dirty="0">
                <a:solidFill>
                  <a:srgbClr val="000000"/>
                </a:solidFill>
                <a:latin typeface="Open Sans" panose="020B0606030504020204" pitchFamily="34" charset="0"/>
              </a:rPr>
              <a:t>Proposals</a:t>
            </a:r>
            <a:r>
              <a:rPr lang="en-US" b="0" i="0" dirty="0">
                <a:solidFill>
                  <a:srgbClr val="000000"/>
                </a:solidFill>
                <a:effectLst/>
                <a:latin typeface="Open Sans" panose="020B0606030504020204" pitchFamily="34" charset="0"/>
              </a:rPr>
              <a:t> are to be submitted in Bid Buy by </a:t>
            </a:r>
            <a:r>
              <a:rPr lang="en-US" dirty="0">
                <a:solidFill>
                  <a:srgbClr val="000000"/>
                </a:solidFill>
                <a:highlight>
                  <a:srgbClr val="FFFF00"/>
                </a:highlight>
                <a:latin typeface="Open Sans" panose="020B0606030504020204" pitchFamily="34" charset="0"/>
              </a:rPr>
              <a:t>04/30/2026</a:t>
            </a:r>
            <a:r>
              <a:rPr lang="en-US" b="0" i="0" dirty="0">
                <a:solidFill>
                  <a:srgbClr val="000000"/>
                </a:solidFill>
                <a:effectLst/>
                <a:highlight>
                  <a:srgbClr val="FFFF00"/>
                </a:highlight>
                <a:latin typeface="Open Sans" panose="020B0606030504020204" pitchFamily="34" charset="0"/>
              </a:rPr>
              <a:t> 1:00:00 PM (CST)</a:t>
            </a:r>
            <a:r>
              <a:rPr lang="en-US" b="0" i="0" dirty="0">
                <a:solidFill>
                  <a:srgbClr val="000000"/>
                </a:solidFill>
                <a:effectLst/>
                <a:latin typeface="Open Sans" panose="020B0606030504020204" pitchFamily="34" charset="0"/>
              </a:rPr>
              <a:t>. </a:t>
            </a:r>
          </a:p>
          <a:p>
            <a:endParaRPr lang="en-US" dirty="0">
              <a:solidFill>
                <a:srgbClr val="000000"/>
              </a:solidFill>
              <a:latin typeface="Open Sans" panose="020B0606030504020204" pitchFamily="34" charset="0"/>
            </a:endParaRPr>
          </a:p>
          <a:p>
            <a:r>
              <a:rPr lang="en-US" dirty="0">
                <a:solidFill>
                  <a:srgbClr val="000000"/>
                </a:solidFill>
                <a:latin typeface="Open Sans" panose="020B0606030504020204" pitchFamily="34" charset="0"/>
              </a:rPr>
              <a:t>Do </a:t>
            </a:r>
            <a:r>
              <a:rPr lang="en-US" b="1" u="sng" dirty="0">
                <a:solidFill>
                  <a:srgbClr val="000000"/>
                </a:solidFill>
                <a:latin typeface="Open Sans" panose="020B0606030504020204" pitchFamily="34" charset="0"/>
              </a:rPr>
              <a:t>not</a:t>
            </a:r>
            <a:r>
              <a:rPr lang="en-US" dirty="0">
                <a:solidFill>
                  <a:srgbClr val="000000"/>
                </a:solidFill>
                <a:latin typeface="Open Sans" panose="020B0606030504020204" pitchFamily="34" charset="0"/>
              </a:rPr>
              <a:t> submit via email. </a:t>
            </a:r>
          </a:p>
          <a:p>
            <a:endParaRPr lang="en-US" dirty="0">
              <a:solidFill>
                <a:srgbClr val="000000"/>
              </a:solidFill>
              <a:latin typeface="Open Sans" panose="020B0606030504020204" pitchFamily="34" charset="0"/>
            </a:endParaRPr>
          </a:p>
        </p:txBody>
      </p:sp>
      <p:sp>
        <p:nvSpPr>
          <p:cNvPr id="4" name="Content Placeholder 3">
            <a:extLst>
              <a:ext uri="{FF2B5EF4-FFF2-40B4-BE49-F238E27FC236}">
                <a16:creationId xmlns:a16="http://schemas.microsoft.com/office/drawing/2014/main" id="{ABCBA742-37FD-4027-B72C-B9A3000F0F2E}"/>
              </a:ext>
            </a:extLst>
          </p:cNvPr>
          <p:cNvSpPr>
            <a:spLocks noGrp="1"/>
          </p:cNvSpPr>
          <p:nvPr>
            <p:ph sz="half" idx="2"/>
          </p:nvPr>
        </p:nvSpPr>
        <p:spPr/>
        <p:txBody>
          <a:bodyPr/>
          <a:lstStyle/>
          <a:p>
            <a:r>
              <a:rPr lang="en-US" dirty="0"/>
              <a:t>Register in Bid Buy</a:t>
            </a:r>
          </a:p>
          <a:p>
            <a:r>
              <a:rPr lang="en-US" dirty="0"/>
              <a:t>For Vendor assistance contact the Bid Buy Vendor Help Desk by email at il.bidbuy@illinois.gov or by phone at 866-455-2897</a:t>
            </a:r>
            <a:br>
              <a:rPr lang="en-US" dirty="0"/>
            </a:br>
            <a:r>
              <a:rPr lang="en-US" dirty="0"/>
              <a:t>Hours of Operation: Monday through Friday from 8:30am to 4:30pm CT.</a:t>
            </a:r>
          </a:p>
          <a:p>
            <a:endParaRPr lang="en-US" dirty="0"/>
          </a:p>
        </p:txBody>
      </p:sp>
      <p:pic>
        <p:nvPicPr>
          <p:cNvPr id="3" name="Picture 2">
            <a:extLst>
              <a:ext uri="{FF2B5EF4-FFF2-40B4-BE49-F238E27FC236}">
                <a16:creationId xmlns:a16="http://schemas.microsoft.com/office/drawing/2014/main" id="{10BEBA4F-4D78-44B0-E0C2-5148514AE8C7}"/>
              </a:ext>
            </a:extLst>
          </p:cNvPr>
          <p:cNvPicPr>
            <a:picLocks noChangeAspect="1"/>
          </p:cNvPicPr>
          <p:nvPr/>
        </p:nvPicPr>
        <p:blipFill>
          <a:blip r:embed="rId2"/>
          <a:stretch>
            <a:fillRect/>
          </a:stretch>
        </p:blipFill>
        <p:spPr>
          <a:xfrm>
            <a:off x="10814804" y="5557543"/>
            <a:ext cx="1181936" cy="623101"/>
          </a:xfrm>
          <a:prstGeom prst="rect">
            <a:avLst/>
          </a:prstGeom>
        </p:spPr>
      </p:pic>
    </p:spTree>
    <p:extLst>
      <p:ext uri="{BB962C8B-B14F-4D97-AF65-F5344CB8AC3E}">
        <p14:creationId xmlns:p14="http://schemas.microsoft.com/office/powerpoint/2010/main" val="20559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E763-3EFC-4A97-8AF7-8838E6AEAE74}"/>
              </a:ext>
            </a:extLst>
          </p:cNvPr>
          <p:cNvSpPr>
            <a:spLocks noGrp="1"/>
          </p:cNvSpPr>
          <p:nvPr>
            <p:ph type="title"/>
          </p:nvPr>
        </p:nvSpPr>
        <p:spPr/>
        <p:txBody>
          <a:bodyPr/>
          <a:lstStyle/>
          <a:p>
            <a:pPr algn="ctr"/>
            <a:r>
              <a:rPr lang="en-US" dirty="0"/>
              <a:t>Thank you. </a:t>
            </a:r>
          </a:p>
        </p:txBody>
      </p:sp>
      <p:sp>
        <p:nvSpPr>
          <p:cNvPr id="3" name="TextBox 2">
            <a:extLst>
              <a:ext uri="{FF2B5EF4-FFF2-40B4-BE49-F238E27FC236}">
                <a16:creationId xmlns:a16="http://schemas.microsoft.com/office/drawing/2014/main" id="{652E6FC4-D6C7-49DF-9C6B-293A8BE2540D}"/>
              </a:ext>
            </a:extLst>
          </p:cNvPr>
          <p:cNvSpPr txBox="1"/>
          <p:nvPr/>
        </p:nvSpPr>
        <p:spPr>
          <a:xfrm>
            <a:off x="1494845" y="2628900"/>
            <a:ext cx="9422296" cy="1569660"/>
          </a:xfrm>
          <a:prstGeom prst="rect">
            <a:avLst/>
          </a:prstGeom>
          <a:noFill/>
        </p:spPr>
        <p:txBody>
          <a:bodyPr wrap="square" rtlCol="0">
            <a:spAutoFit/>
          </a:bodyPr>
          <a:lstStyle/>
          <a:p>
            <a:pPr algn="ctr"/>
            <a:r>
              <a:rPr lang="en-US" sz="2400" b="1" dirty="0">
                <a:solidFill>
                  <a:srgbClr val="000000"/>
                </a:solidFill>
                <a:latin typeface="Calibri" panose="020F0502020204030204"/>
              </a:rPr>
              <a:t>All questions must be submitted in writing to </a:t>
            </a:r>
            <a:r>
              <a:rPr lang="en-US" sz="2400" b="1" dirty="0">
                <a:solidFill>
                  <a:srgbClr val="000000"/>
                </a:solidFill>
                <a:highlight>
                  <a:srgbClr val="FFFF00"/>
                </a:highlight>
                <a:latin typeface="Calibri" panose="020F0502020204030204"/>
              </a:rPr>
              <a:t>patrick.kelleher</a:t>
            </a:r>
            <a:r>
              <a:rPr lang="en-US" sz="2400" b="1" dirty="0">
                <a:solidFill>
                  <a:srgbClr val="000000"/>
                </a:solidFill>
                <a:highlight>
                  <a:srgbClr val="FFFF00"/>
                </a:highlight>
                <a:latin typeface="Calibri" panose="020F0502020204030204"/>
                <a:hlinkClick r:id="rId2"/>
              </a:rPr>
              <a:t>@Illinois.gov</a:t>
            </a:r>
            <a:r>
              <a:rPr lang="en-US" sz="2400" b="1" dirty="0">
                <a:solidFill>
                  <a:srgbClr val="000000"/>
                </a:solidFill>
                <a:highlight>
                  <a:srgbClr val="FFFF00"/>
                </a:highlight>
                <a:latin typeface="Calibri" panose="020F0502020204030204"/>
              </a:rPr>
              <a:t> </a:t>
            </a:r>
            <a:r>
              <a:rPr lang="en-US" sz="2400" b="1" dirty="0">
                <a:solidFill>
                  <a:srgbClr val="000000"/>
                </a:solidFill>
                <a:latin typeface="Calibri" panose="020F0502020204030204"/>
              </a:rPr>
              <a:t>no later than close of business                     </a:t>
            </a:r>
            <a:r>
              <a:rPr lang="en-US" sz="2400" b="1" dirty="0">
                <a:solidFill>
                  <a:srgbClr val="000000"/>
                </a:solidFill>
                <a:highlight>
                  <a:srgbClr val="FFFF00"/>
                </a:highlight>
                <a:latin typeface="Calibri" panose="020F0502020204030204"/>
              </a:rPr>
              <a:t>10 days before proposal due date. </a:t>
            </a:r>
            <a:r>
              <a:rPr lang="en-US" sz="2400" b="1" dirty="0">
                <a:solidFill>
                  <a:srgbClr val="000000"/>
                </a:solidFill>
                <a:latin typeface="Calibri" panose="020F0502020204030204"/>
              </a:rPr>
              <a:t>Answers to questions will be posted as an Amendment in Bid Buy. No responses will be provided in email. </a:t>
            </a:r>
          </a:p>
        </p:txBody>
      </p:sp>
      <p:pic>
        <p:nvPicPr>
          <p:cNvPr id="4" name="Picture 3">
            <a:extLst>
              <a:ext uri="{FF2B5EF4-FFF2-40B4-BE49-F238E27FC236}">
                <a16:creationId xmlns:a16="http://schemas.microsoft.com/office/drawing/2014/main" id="{A6E0486A-C0E0-1B08-E311-EA12E3066B08}"/>
              </a:ext>
            </a:extLst>
          </p:cNvPr>
          <p:cNvPicPr>
            <a:picLocks noChangeAspect="1"/>
          </p:cNvPicPr>
          <p:nvPr/>
        </p:nvPicPr>
        <p:blipFill>
          <a:blip r:embed="rId3"/>
          <a:stretch>
            <a:fillRect/>
          </a:stretch>
        </p:blipFill>
        <p:spPr>
          <a:xfrm>
            <a:off x="4716585" y="523631"/>
            <a:ext cx="2582779" cy="1359872"/>
          </a:xfrm>
          <a:prstGeom prst="rect">
            <a:avLst/>
          </a:prstGeom>
        </p:spPr>
      </p:pic>
    </p:spTree>
    <p:extLst>
      <p:ext uri="{BB962C8B-B14F-4D97-AF65-F5344CB8AC3E}">
        <p14:creationId xmlns:p14="http://schemas.microsoft.com/office/powerpoint/2010/main" val="4027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5" name="Picture 4" descr="Question mark boxes">
            <a:extLst>
              <a:ext uri="{FF2B5EF4-FFF2-40B4-BE49-F238E27FC236}">
                <a16:creationId xmlns:a16="http://schemas.microsoft.com/office/drawing/2014/main" id="{F8E29CF7-157E-4885-8383-902417A15299}"/>
              </a:ext>
            </a:extLst>
          </p:cNvPr>
          <p:cNvPicPr>
            <a:picLocks noChangeAspect="1"/>
          </p:cNvPicPr>
          <p:nvPr/>
        </p:nvPicPr>
        <p:blipFill rotWithShape="1">
          <a:blip r:embed="rId2">
            <a:extLst>
              <a:ext uri="{28A0092B-C50C-407E-A947-70E740481C1C}">
                <a14:useLocalDpi xmlns:a14="http://schemas.microsoft.com/office/drawing/2010/main" val="0"/>
              </a:ext>
            </a:extLst>
          </a:blip>
          <a:srcRect t="8696" r="9091" b="395"/>
          <a:stretch/>
        </p:blipFill>
        <p:spPr>
          <a:xfrm>
            <a:off x="-1" y="-1"/>
            <a:ext cx="12191999" cy="6858251"/>
          </a:xfrm>
          <a:prstGeom prst="rect">
            <a:avLst/>
          </a:prstGeom>
        </p:spPr>
      </p:pic>
      <p:grpSp>
        <p:nvGrpSpPr>
          <p:cNvPr id="24" name="Group 23">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5" name="Rectangle 24">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Title 6">
            <a:extLst>
              <a:ext uri="{FF2B5EF4-FFF2-40B4-BE49-F238E27FC236}">
                <a16:creationId xmlns:a16="http://schemas.microsoft.com/office/drawing/2014/main" id="{21CEB64E-E7A5-4B6A-B6FE-FD04AC214AF8}"/>
              </a:ext>
            </a:extLst>
          </p:cNvPr>
          <p:cNvSpPr>
            <a:spLocks noGrp="1"/>
          </p:cNvSpPr>
          <p:nvPr>
            <p:ph type="title"/>
          </p:nvPr>
        </p:nvSpPr>
        <p:spPr>
          <a:xfrm>
            <a:off x="584200" y="2142067"/>
            <a:ext cx="3412067" cy="2971801"/>
          </a:xfrm>
        </p:spPr>
        <p:txBody>
          <a:bodyPr vert="horz" lIns="91440" tIns="45720" rIns="91440" bIns="45720" rtlCol="0" anchor="b">
            <a:normAutofit/>
          </a:bodyPr>
          <a:lstStyle/>
          <a:p>
            <a:pPr algn="ctr"/>
            <a:r>
              <a:rPr lang="en-US" sz="4400" dirty="0">
                <a:solidFill>
                  <a:schemeClr val="bg1"/>
                </a:solidFill>
              </a:rPr>
              <a:t>Questions?</a:t>
            </a:r>
          </a:p>
        </p:txBody>
      </p:sp>
      <p:sp>
        <p:nvSpPr>
          <p:cNvPr id="9" name="Text Placeholder 8">
            <a:extLst>
              <a:ext uri="{FF2B5EF4-FFF2-40B4-BE49-F238E27FC236}">
                <a16:creationId xmlns:a16="http://schemas.microsoft.com/office/drawing/2014/main" id="{851A98D3-62EC-453F-A58C-BD88A72F2768}"/>
              </a:ext>
            </a:extLst>
          </p:cNvPr>
          <p:cNvSpPr>
            <a:spLocks noGrp="1"/>
          </p:cNvSpPr>
          <p:nvPr>
            <p:ph type="body" sz="half" idx="2"/>
          </p:nvPr>
        </p:nvSpPr>
        <p:spPr>
          <a:xfrm>
            <a:off x="584200" y="5145513"/>
            <a:ext cx="3412067" cy="738820"/>
          </a:xfrm>
        </p:spPr>
        <p:txBody>
          <a:bodyPr vert="horz" lIns="91440" tIns="45720" rIns="91440" bIns="45720" rtlCol="0" anchor="t">
            <a:normAutofit/>
          </a:bodyPr>
          <a:lstStyle/>
          <a:p>
            <a:pPr algn="ctr"/>
            <a:r>
              <a:rPr lang="en-US" sz="1600" cap="all" dirty="0">
                <a:solidFill>
                  <a:schemeClr val="bg1"/>
                </a:solidFill>
              </a:rPr>
              <a:t>Thank You for your time. </a:t>
            </a:r>
          </a:p>
        </p:txBody>
      </p:sp>
      <p:pic>
        <p:nvPicPr>
          <p:cNvPr id="35" name="Picture 34">
            <a:extLst>
              <a:ext uri="{FF2B5EF4-FFF2-40B4-BE49-F238E27FC236}">
                <a16:creationId xmlns:a16="http://schemas.microsoft.com/office/drawing/2014/main" id="{D253D6ED-BE8E-42B0-A960-B79E56DCCFF7}"/>
              </a:ext>
            </a:extLst>
          </p:cNvPr>
          <p:cNvPicPr>
            <a:picLocks noChangeAspect="1"/>
          </p:cNvPicPr>
          <p:nvPr/>
        </p:nvPicPr>
        <p:blipFill>
          <a:blip r:embed="rId3"/>
          <a:stretch>
            <a:fillRect/>
          </a:stretch>
        </p:blipFill>
        <p:spPr>
          <a:xfrm>
            <a:off x="719544" y="973667"/>
            <a:ext cx="1188458" cy="632604"/>
          </a:xfrm>
          <a:prstGeom prst="rect">
            <a:avLst/>
          </a:prstGeom>
        </p:spPr>
      </p:pic>
    </p:spTree>
    <p:extLst>
      <p:ext uri="{BB962C8B-B14F-4D97-AF65-F5344CB8AC3E}">
        <p14:creationId xmlns:p14="http://schemas.microsoft.com/office/powerpoint/2010/main" val="101525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9D48-641E-4D05-99A6-C31166E9C5C6}"/>
              </a:ext>
            </a:extLst>
          </p:cNvPr>
          <p:cNvSpPr>
            <a:spLocks noGrp="1"/>
          </p:cNvSpPr>
          <p:nvPr>
            <p:ph type="ctrTitle"/>
          </p:nvPr>
        </p:nvSpPr>
        <p:spPr>
          <a:xfrm>
            <a:off x="581188" y="4530867"/>
            <a:ext cx="10993549" cy="1066801"/>
          </a:xfrm>
        </p:spPr>
        <p:txBody>
          <a:bodyPr>
            <a:noAutofit/>
          </a:bodyPr>
          <a:lstStyle/>
          <a:p>
            <a:pPr algn="ctr"/>
            <a:r>
              <a:rPr lang="en-US" sz="7200" dirty="0">
                <a:solidFill>
                  <a:schemeClr val="bg1"/>
                </a:solidFill>
                <a:latin typeface="+mn-lt"/>
              </a:rPr>
              <a:t>WELCOME</a:t>
            </a:r>
          </a:p>
        </p:txBody>
      </p:sp>
      <p:sp>
        <p:nvSpPr>
          <p:cNvPr id="4" name="Subtitle 3">
            <a:extLst>
              <a:ext uri="{FF2B5EF4-FFF2-40B4-BE49-F238E27FC236}">
                <a16:creationId xmlns:a16="http://schemas.microsoft.com/office/drawing/2014/main" id="{179BBC41-170B-4131-8B25-744B7FF265CB}"/>
              </a:ext>
            </a:extLst>
          </p:cNvPr>
          <p:cNvSpPr>
            <a:spLocks noGrp="1"/>
          </p:cNvSpPr>
          <p:nvPr>
            <p:ph type="subTitle" idx="1"/>
          </p:nvPr>
        </p:nvSpPr>
        <p:spPr>
          <a:xfrm>
            <a:off x="617266" y="5597668"/>
            <a:ext cx="10993546" cy="525565"/>
          </a:xfrm>
        </p:spPr>
        <p:txBody>
          <a:bodyPr>
            <a:noAutofit/>
          </a:bodyPr>
          <a:lstStyle/>
          <a:p>
            <a:r>
              <a:rPr lang="en-US" sz="2000" dirty="0">
                <a:solidFill>
                  <a:schemeClr val="bg2"/>
                </a:solidFill>
                <a:latin typeface="+mj-lt"/>
              </a:rPr>
              <a:t>Pre-bid Conference – </a:t>
            </a:r>
            <a:r>
              <a:rPr lang="en-US" sz="2000" dirty="0" err="1">
                <a:solidFill>
                  <a:schemeClr val="bg2"/>
                </a:solidFill>
                <a:latin typeface="+mj-lt"/>
              </a:rPr>
              <a:t>jpmc</a:t>
            </a:r>
            <a:r>
              <a:rPr lang="en-US" sz="2000" dirty="0">
                <a:solidFill>
                  <a:schemeClr val="bg2"/>
                </a:solidFill>
                <a:latin typeface="+mj-lt"/>
              </a:rPr>
              <a:t>  Telecom Voices Services - Modern Services</a:t>
            </a:r>
          </a:p>
          <a:p>
            <a:r>
              <a:rPr lang="en-US" sz="2000" dirty="0">
                <a:solidFill>
                  <a:schemeClr val="bg2"/>
                </a:solidFill>
                <a:latin typeface="+mj-lt"/>
              </a:rPr>
              <a:t>Bid Buy #  26-448DOIT-TELEC-B-49386</a:t>
            </a:r>
          </a:p>
        </p:txBody>
      </p:sp>
      <p:sp useBgFill="1">
        <p:nvSpPr>
          <p:cNvPr id="10" name="Rectangle 9">
            <a:extLst>
              <a:ext uri="{FF2B5EF4-FFF2-40B4-BE49-F238E27FC236}">
                <a16:creationId xmlns:a16="http://schemas.microsoft.com/office/drawing/2014/main" id="{066AE2FE-036E-44DB-8A9A-8E3261C9F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02B11D9C-B4DE-4F54-8531-51DD3A7A992F}"/>
              </a:ext>
            </a:extLst>
          </p:cNvPr>
          <p:cNvPicPr>
            <a:picLocks noChangeAspect="1"/>
          </p:cNvPicPr>
          <p:nvPr/>
        </p:nvPicPr>
        <p:blipFill>
          <a:blip r:embed="rId2"/>
          <a:stretch>
            <a:fillRect/>
          </a:stretch>
        </p:blipFill>
        <p:spPr>
          <a:xfrm>
            <a:off x="443884" y="1066800"/>
            <a:ext cx="5204442" cy="2732332"/>
          </a:xfrm>
          <a:prstGeom prst="rect">
            <a:avLst/>
          </a:prstGeom>
        </p:spPr>
      </p:pic>
    </p:spTree>
    <p:extLst>
      <p:ext uri="{BB962C8B-B14F-4D97-AF65-F5344CB8AC3E}">
        <p14:creationId xmlns:p14="http://schemas.microsoft.com/office/powerpoint/2010/main" val="322171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6">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18">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0">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2">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6" name="Rectangle 24">
            <a:extLst>
              <a:ext uri="{FF2B5EF4-FFF2-40B4-BE49-F238E27FC236}">
                <a16:creationId xmlns:a16="http://schemas.microsoft.com/office/drawing/2014/main" id="{325A0672-A00B-4963-A6A1-170BBE229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5CD01B-6A41-4A23-9944-F007EB83292E}"/>
              </a:ext>
            </a:extLst>
          </p:cNvPr>
          <p:cNvSpPr>
            <a:spLocks noGrp="1"/>
          </p:cNvSpPr>
          <p:nvPr>
            <p:ph type="title" idx="4294967295"/>
          </p:nvPr>
        </p:nvSpPr>
        <p:spPr>
          <a:xfrm>
            <a:off x="543141" y="41740"/>
            <a:ext cx="7225075" cy="1013800"/>
          </a:xfrm>
        </p:spPr>
        <p:txBody>
          <a:bodyPr vert="horz" lIns="91440" tIns="45720" rIns="91440" bIns="45720" rtlCol="0" anchor="b">
            <a:normAutofit/>
          </a:bodyPr>
          <a:lstStyle/>
          <a:p>
            <a:r>
              <a:rPr lang="en-US" dirty="0">
                <a:solidFill>
                  <a:schemeClr val="accent1"/>
                </a:solidFill>
              </a:rPr>
              <a:t>AGENDA</a:t>
            </a:r>
          </a:p>
        </p:txBody>
      </p:sp>
      <p:grpSp>
        <p:nvGrpSpPr>
          <p:cNvPr id="37" name="Group 26">
            <a:extLst>
              <a:ext uri="{FF2B5EF4-FFF2-40B4-BE49-F238E27FC236}">
                <a16:creationId xmlns:a16="http://schemas.microsoft.com/office/drawing/2014/main" id="{E8923A14-6C7A-45FB-A5F1-2D2767025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8" name="Rectangle 27">
              <a:extLst>
                <a:ext uri="{FF2B5EF4-FFF2-40B4-BE49-F238E27FC236}">
                  <a16:creationId xmlns:a16="http://schemas.microsoft.com/office/drawing/2014/main" id="{227738C0-CF5C-4616-B33E-C988DE11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784B4E1F-1F78-4844-B851-9410BA47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4B4AE0E5-28A2-4386-BC9B-71ABF523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Content Placeholder 2">
            <a:extLst>
              <a:ext uri="{FF2B5EF4-FFF2-40B4-BE49-F238E27FC236}">
                <a16:creationId xmlns:a16="http://schemas.microsoft.com/office/drawing/2014/main" id="{284CB190-ADC2-49E1-9D1F-A5A6BD0115E8}"/>
              </a:ext>
            </a:extLst>
          </p:cNvPr>
          <p:cNvSpPr txBox="1">
            <a:spLocks/>
          </p:cNvSpPr>
          <p:nvPr/>
        </p:nvSpPr>
        <p:spPr>
          <a:xfrm>
            <a:off x="454025" y="1163047"/>
            <a:ext cx="7504864" cy="5448587"/>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pPr>
            <a:r>
              <a:rPr lang="en-US" sz="2700" dirty="0"/>
              <a:t>Welcome</a:t>
            </a:r>
          </a:p>
          <a:p>
            <a:pPr marL="629920" lvl="1" indent="-305435">
              <a:lnSpc>
                <a:spcPct val="90000"/>
              </a:lnSpc>
              <a:buSzPct val="52000"/>
              <a:buFont typeface="Wingdings" panose="05000000000000000000" pitchFamily="2" charset="2"/>
              <a:buChar char="q"/>
            </a:pPr>
            <a:r>
              <a:rPr lang="en-US" sz="2700" dirty="0"/>
              <a:t>Patrick Kelleher</a:t>
            </a:r>
          </a:p>
          <a:p>
            <a:pPr marL="324485" lvl="1" indent="0">
              <a:lnSpc>
                <a:spcPct val="90000"/>
              </a:lnSpc>
              <a:buSzPct val="52000"/>
              <a:buNone/>
            </a:pPr>
            <a:endParaRPr lang="en-US" sz="2700" dirty="0"/>
          </a:p>
          <a:p>
            <a:pPr marL="457685" indent="-457200">
              <a:lnSpc>
                <a:spcPct val="90000"/>
              </a:lnSpc>
              <a:buSzPct val="52000"/>
            </a:pPr>
            <a:r>
              <a:rPr lang="en-US" sz="2900" dirty="0"/>
              <a:t>Questions</a:t>
            </a:r>
          </a:p>
          <a:p>
            <a:pPr marL="485" indent="0">
              <a:lnSpc>
                <a:spcPct val="90000"/>
              </a:lnSpc>
              <a:buSzPct val="52000"/>
              <a:buNone/>
            </a:pPr>
            <a:r>
              <a:rPr lang="en-US" sz="2900" dirty="0"/>
              <a:t>	Only Questions written in chat will be 	responded to for record keeping purposes. </a:t>
            </a:r>
          </a:p>
          <a:p>
            <a:pPr marL="485" indent="0">
              <a:lnSpc>
                <a:spcPct val="90000"/>
              </a:lnSpc>
              <a:buSzPct val="52000"/>
              <a:buNone/>
            </a:pPr>
            <a:endParaRPr lang="en-US" sz="2900" dirty="0"/>
          </a:p>
          <a:p>
            <a:pPr marL="305435" indent="-305435">
              <a:lnSpc>
                <a:spcPct val="90000"/>
              </a:lnSpc>
            </a:pPr>
            <a:r>
              <a:rPr lang="en-US" sz="2700" dirty="0"/>
              <a:t>IFB Highlights and Questions</a:t>
            </a:r>
          </a:p>
          <a:p>
            <a:pPr marL="629920" lvl="1" indent="-305435">
              <a:lnSpc>
                <a:spcPct val="90000"/>
              </a:lnSpc>
              <a:buSzPct val="52000"/>
              <a:buFont typeface="Wingdings" panose="05000000000000000000" pitchFamily="2" charset="2"/>
              <a:buChar char="q"/>
            </a:pPr>
            <a:r>
              <a:rPr lang="en-US" sz="2700" dirty="0"/>
              <a:t>ITPO Lead - Patrick Kelleher</a:t>
            </a:r>
          </a:p>
          <a:p>
            <a:pPr marL="629920" lvl="1" indent="-305435">
              <a:lnSpc>
                <a:spcPct val="90000"/>
              </a:lnSpc>
              <a:buSzPct val="52000"/>
              <a:buFont typeface="Wingdings" panose="05000000000000000000" pitchFamily="2" charset="2"/>
              <a:buChar char="q"/>
            </a:pPr>
            <a:r>
              <a:rPr lang="en-US" sz="2700" dirty="0"/>
              <a:t>Subject Matter Expert – Levi Clemens</a:t>
            </a:r>
          </a:p>
          <a:p>
            <a:pPr marL="324485" lvl="1" indent="0">
              <a:lnSpc>
                <a:spcPct val="90000"/>
              </a:lnSpc>
              <a:buSzPct val="52000"/>
              <a:buNone/>
            </a:pPr>
            <a:r>
              <a:rPr lang="en-US" sz="2700" dirty="0"/>
              <a:t>	                                      Darin Herman</a:t>
            </a:r>
          </a:p>
          <a:p>
            <a:pPr marL="324485" lvl="1" indent="0">
              <a:lnSpc>
                <a:spcPct val="90000"/>
              </a:lnSpc>
              <a:buSzPct val="52000"/>
              <a:buNone/>
            </a:pPr>
            <a:r>
              <a:rPr lang="en-US" sz="2700" dirty="0"/>
              <a:t>									</a:t>
            </a:r>
          </a:p>
        </p:txBody>
      </p:sp>
      <p:pic>
        <p:nvPicPr>
          <p:cNvPr id="6" name="Picture 5" descr="Pencils">
            <a:extLst>
              <a:ext uri="{FF2B5EF4-FFF2-40B4-BE49-F238E27FC236}">
                <a16:creationId xmlns:a16="http://schemas.microsoft.com/office/drawing/2014/main" id="{3D3B5578-3A50-4D17-A557-469EA5CEABC8}"/>
              </a:ext>
            </a:extLst>
          </p:cNvPr>
          <p:cNvPicPr>
            <a:picLocks noChangeAspect="1"/>
          </p:cNvPicPr>
          <p:nvPr/>
        </p:nvPicPr>
        <p:blipFill rotWithShape="1">
          <a:blip r:embed="rId2">
            <a:extLst>
              <a:ext uri="{28A0092B-C50C-407E-A947-70E740481C1C}">
                <a14:useLocalDpi xmlns:a14="http://schemas.microsoft.com/office/drawing/2010/main" val="0"/>
              </a:ext>
            </a:extLst>
          </a:blip>
          <a:srcRect l="54223"/>
          <a:stretch/>
        </p:blipFill>
        <p:spPr>
          <a:xfrm>
            <a:off x="8042147" y="600075"/>
            <a:ext cx="3695828" cy="5792788"/>
          </a:xfrm>
          <a:prstGeom prst="rect">
            <a:avLst/>
          </a:prstGeom>
        </p:spPr>
      </p:pic>
      <p:pic>
        <p:nvPicPr>
          <p:cNvPr id="12" name="Picture 11">
            <a:extLst>
              <a:ext uri="{FF2B5EF4-FFF2-40B4-BE49-F238E27FC236}">
                <a16:creationId xmlns:a16="http://schemas.microsoft.com/office/drawing/2014/main" id="{28B8A533-DD32-4FC0-B334-D9AEFFD4F1E9}"/>
              </a:ext>
            </a:extLst>
          </p:cNvPr>
          <p:cNvPicPr>
            <a:picLocks noChangeAspect="1"/>
          </p:cNvPicPr>
          <p:nvPr/>
        </p:nvPicPr>
        <p:blipFill>
          <a:blip r:embed="rId3"/>
          <a:stretch>
            <a:fillRect/>
          </a:stretch>
        </p:blipFill>
        <p:spPr>
          <a:xfrm>
            <a:off x="10197148" y="5621063"/>
            <a:ext cx="1413660" cy="742171"/>
          </a:xfrm>
          <a:prstGeom prst="rect">
            <a:avLst/>
          </a:prstGeom>
        </p:spPr>
      </p:pic>
    </p:spTree>
    <p:extLst>
      <p:ext uri="{BB962C8B-B14F-4D97-AF65-F5344CB8AC3E}">
        <p14:creationId xmlns:p14="http://schemas.microsoft.com/office/powerpoint/2010/main" val="80014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692E6C-6461-4D88-AD63-B043001DC1AB}"/>
              </a:ext>
            </a:extLst>
          </p:cNvPr>
          <p:cNvSpPr txBox="1"/>
          <p:nvPr/>
        </p:nvSpPr>
        <p:spPr>
          <a:xfrm>
            <a:off x="460611" y="594764"/>
            <a:ext cx="1138808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1A3260">
                    <a:lumMod val="75000"/>
                  </a:srgbClr>
                </a:solidFill>
                <a:effectLst/>
                <a:uLnTx/>
                <a:uFillTx/>
                <a:latin typeface="Gill Sans MT" panose="020B0502020104020203" pitchFamily="34" charset="0"/>
                <a:cs typeface="Calibri" panose="020F0502020204030204" pitchFamily="34" charset="0"/>
              </a:rPr>
              <a:t>IFB Goal &amp; Ideal Outcomes</a:t>
            </a:r>
            <a:endParaRPr kumimoji="0" lang="en-US" sz="3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 name="TextBox 24">
            <a:extLst>
              <a:ext uri="{FF2B5EF4-FFF2-40B4-BE49-F238E27FC236}">
                <a16:creationId xmlns:a16="http://schemas.microsoft.com/office/drawing/2014/main" id="{B6C99D7F-3DA0-4702-9A33-05AD75890DC4}"/>
              </a:ext>
            </a:extLst>
          </p:cNvPr>
          <p:cNvSpPr txBox="1"/>
          <p:nvPr/>
        </p:nvSpPr>
        <p:spPr>
          <a:xfrm>
            <a:off x="460611" y="1145406"/>
            <a:ext cx="10425562" cy="3314754"/>
          </a:xfrm>
          <a:prstGeom prst="rect">
            <a:avLst/>
          </a:prstGeom>
          <a:noFill/>
        </p:spPr>
        <p:txBody>
          <a:bodyPr wrap="square" lIns="91440" tIns="45720" rIns="91440" bIns="45720" rtlCol="0" anchor="t">
            <a:spAutoFit/>
          </a:bodyPr>
          <a:lstStyle/>
          <a:p>
            <a:pPr marL="305435" marR="0" lvl="0" indent="-305435" fontAlgn="auto">
              <a:lnSpc>
                <a:spcPct val="90000"/>
              </a:lnSpc>
              <a:spcBef>
                <a:spcPct val="20000"/>
              </a:spcBef>
              <a:spcAft>
                <a:spcPts val="600"/>
              </a:spcAft>
              <a:buClr>
                <a:schemeClr val="accent2"/>
              </a:buClr>
              <a:buSzPct val="92000"/>
              <a:buFont typeface="Wingdings 2" panose="05020102010507070707" pitchFamily="18" charset="2"/>
              <a:buChar char=""/>
              <a:tabLst/>
              <a:defRPr/>
            </a:pPr>
            <a:r>
              <a:rPr lang="en-US" sz="2400" dirty="0">
                <a:solidFill>
                  <a:schemeClr val="tx2"/>
                </a:solidFill>
              </a:rPr>
              <a:t>GOAL:</a:t>
            </a:r>
          </a:p>
          <a:p>
            <a:pPr marL="629920" lvl="1" indent="-305435">
              <a:lnSpc>
                <a:spcPct val="90000"/>
              </a:lnSpc>
              <a:spcBef>
                <a:spcPct val="20000"/>
              </a:spcBef>
              <a:spcAft>
                <a:spcPts val="600"/>
              </a:spcAft>
              <a:buClr>
                <a:schemeClr val="accent2"/>
              </a:buClr>
              <a:buSzPct val="52000"/>
              <a:buFont typeface="Wingdings" panose="05000000000000000000" pitchFamily="2" charset="2"/>
              <a:buChar char="q"/>
              <a:defRPr/>
            </a:pPr>
            <a:r>
              <a:rPr lang="en-US" dirty="0">
                <a:solidFill>
                  <a:schemeClr val="tx2"/>
                </a:solidFill>
              </a:rPr>
              <a:t>This solicitation is issued by the State of Illinois, through the Department of Innovation and Technology, in cooperation and agreement with the Chief Procurement Officer for General Services, to fulfill the State’s private telecommunications voice service needs.</a:t>
            </a:r>
          </a:p>
          <a:p>
            <a:pPr marL="629920" lvl="1" indent="-305435">
              <a:lnSpc>
                <a:spcPct val="90000"/>
              </a:lnSpc>
              <a:spcBef>
                <a:spcPct val="20000"/>
              </a:spcBef>
              <a:spcAft>
                <a:spcPts val="600"/>
              </a:spcAft>
              <a:buClr>
                <a:schemeClr val="accent2"/>
              </a:buClr>
              <a:buSzPct val="52000"/>
              <a:buFont typeface="Wingdings" panose="05000000000000000000" pitchFamily="2" charset="2"/>
              <a:buChar char="q"/>
              <a:defRPr/>
            </a:pPr>
            <a:r>
              <a:rPr lang="en-US" dirty="0">
                <a:solidFill>
                  <a:schemeClr val="tx2"/>
                </a:solidFill>
              </a:rPr>
              <a:t>Foster an inclusive, equitable and competitive business environment that supports underrepresented businesses in Illinois.</a:t>
            </a:r>
          </a:p>
          <a:p>
            <a:pPr marL="629920" lvl="1" indent="-305435">
              <a:lnSpc>
                <a:spcPct val="90000"/>
              </a:lnSpc>
              <a:spcBef>
                <a:spcPct val="20000"/>
              </a:spcBef>
              <a:spcAft>
                <a:spcPts val="600"/>
              </a:spcAft>
              <a:buClr>
                <a:schemeClr val="accent2"/>
              </a:buClr>
              <a:buSzPct val="52000"/>
              <a:buFont typeface="Wingdings" panose="05000000000000000000" pitchFamily="2" charset="2"/>
              <a:buChar char="q"/>
              <a:defRPr/>
            </a:pPr>
            <a:r>
              <a:rPr lang="en-US" dirty="0">
                <a:solidFill>
                  <a:schemeClr val="tx2"/>
                </a:solidFill>
              </a:rPr>
              <a:t>Establish one (1) JPMC contract to enable All Governmental Agencies and Qualified Not-for-Profit Entities to purchase </a:t>
            </a:r>
            <a:r>
              <a:rPr lang="en-US" dirty="0"/>
              <a:t>Direct Inward Dialing (DID) for routing external calls directly to internal users, long-distance calling, toll-free inbound services, and dedicated voice circuits </a:t>
            </a:r>
            <a:r>
              <a:rPr lang="en-US" dirty="0">
                <a:solidFill>
                  <a:schemeClr val="tx2"/>
                </a:solidFill>
              </a:rPr>
              <a:t>on an as needed basis during the contract period. Solutions also include standard business voice lines, enhanced calling features, directory assistance, operator services, and support for SIP-based voice connectivity.</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103FBB42-39FF-4E6F-A20F-87D2A0759FFB}"/>
              </a:ext>
            </a:extLst>
          </p:cNvPr>
          <p:cNvSpPr txBox="1"/>
          <p:nvPr/>
        </p:nvSpPr>
        <p:spPr>
          <a:xfrm>
            <a:off x="460610" y="4611757"/>
            <a:ext cx="9685253" cy="1977464"/>
          </a:xfrm>
          <a:prstGeom prst="rect">
            <a:avLst/>
          </a:prstGeom>
          <a:noFill/>
        </p:spPr>
        <p:txBody>
          <a:bodyPr wrap="square" rtlCol="0">
            <a:spAutoFit/>
          </a:bodyPr>
          <a:lstStyle/>
          <a:p>
            <a:pPr marL="305435" indent="-305435">
              <a:lnSpc>
                <a:spcPct val="90000"/>
              </a:lnSpc>
              <a:spcBef>
                <a:spcPct val="20000"/>
              </a:spcBef>
              <a:spcAft>
                <a:spcPts val="600"/>
              </a:spcAft>
              <a:buClr>
                <a:schemeClr val="accent2"/>
              </a:buClr>
              <a:buSzPct val="92000"/>
              <a:buFont typeface="Wingdings 2" panose="05020102010507070707" pitchFamily="18" charset="2"/>
              <a:buChar char=""/>
              <a:defRPr/>
            </a:pPr>
            <a:r>
              <a:rPr lang="en-US" sz="2400" dirty="0">
                <a:solidFill>
                  <a:schemeClr val="tx2"/>
                </a:solidFill>
              </a:rPr>
              <a:t>OUTCOMES:</a:t>
            </a:r>
          </a:p>
          <a:p>
            <a:pPr marL="629920" lvl="1" indent="-305435">
              <a:lnSpc>
                <a:spcPct val="90000"/>
              </a:lnSpc>
              <a:spcBef>
                <a:spcPct val="20000"/>
              </a:spcBef>
              <a:spcAft>
                <a:spcPts val="600"/>
              </a:spcAft>
              <a:buClr>
                <a:schemeClr val="accent2"/>
              </a:buClr>
              <a:buSzPct val="52000"/>
              <a:buFont typeface="Wingdings" panose="05000000000000000000" pitchFamily="2" charset="2"/>
              <a:buChar char="q"/>
              <a:defRPr/>
            </a:pPr>
            <a:r>
              <a:rPr lang="en-US" dirty="0"/>
              <a:t>Transition from legacy copper-based telephony (e.g., POTS, Centrex) to modern, IP-based solutions such as VoIP and cloud-based voice services to improve service quality, scalability, and cost efficiency.</a:t>
            </a:r>
          </a:p>
          <a:p>
            <a:pPr marL="629920" lvl="1" indent="-305435">
              <a:lnSpc>
                <a:spcPct val="90000"/>
              </a:lnSpc>
              <a:spcBef>
                <a:spcPct val="20000"/>
              </a:spcBef>
              <a:spcAft>
                <a:spcPts val="600"/>
              </a:spcAft>
              <a:buClr>
                <a:schemeClr val="accent2"/>
              </a:buClr>
              <a:buSzPct val="52000"/>
              <a:buFont typeface="Wingdings" panose="05000000000000000000" pitchFamily="2" charset="2"/>
              <a:buChar char="q"/>
              <a:defRPr/>
            </a:pPr>
            <a:r>
              <a:rPr lang="en-US" dirty="0"/>
              <a:t>Establish clear service-level agreements (SLAs) that define performance expectations for availability, uptime, incident response, provisioning times, and customer support.</a:t>
            </a:r>
            <a:endParaRPr lang="en-US" dirty="0">
              <a:solidFill>
                <a:schemeClr val="tx2"/>
              </a:solidFill>
            </a:endParaRPr>
          </a:p>
        </p:txBody>
      </p:sp>
    </p:spTree>
    <p:extLst>
      <p:ext uri="{BB962C8B-B14F-4D97-AF65-F5344CB8AC3E}">
        <p14:creationId xmlns:p14="http://schemas.microsoft.com/office/powerpoint/2010/main" val="152993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652A-D534-C44C-9C62-30FE537D3507}"/>
              </a:ext>
            </a:extLst>
          </p:cNvPr>
          <p:cNvSpPr>
            <a:spLocks noGrp="1"/>
          </p:cNvSpPr>
          <p:nvPr>
            <p:ph type="title"/>
          </p:nvPr>
        </p:nvSpPr>
        <p:spPr/>
        <p:txBody>
          <a:bodyPr>
            <a:normAutofit/>
          </a:bodyPr>
          <a:lstStyle/>
          <a:p>
            <a:pPr algn="ctr"/>
            <a:r>
              <a:rPr lang="en-US" sz="4800" b="1" dirty="0" err="1"/>
              <a:t>BidBuy</a:t>
            </a:r>
            <a:r>
              <a:rPr lang="en-US" sz="4800" b="1" dirty="0"/>
              <a:t> Attachments </a:t>
            </a:r>
          </a:p>
        </p:txBody>
      </p:sp>
      <p:sp>
        <p:nvSpPr>
          <p:cNvPr id="3" name="Content Placeholder 2">
            <a:extLst>
              <a:ext uri="{FF2B5EF4-FFF2-40B4-BE49-F238E27FC236}">
                <a16:creationId xmlns:a16="http://schemas.microsoft.com/office/drawing/2014/main" id="{480EF207-0151-9D9B-6DBE-E1B2D8B18301}"/>
              </a:ext>
            </a:extLst>
          </p:cNvPr>
          <p:cNvSpPr>
            <a:spLocks noGrp="1"/>
          </p:cNvSpPr>
          <p:nvPr>
            <p:ph idx="1"/>
          </p:nvPr>
        </p:nvSpPr>
        <p:spPr>
          <a:xfrm>
            <a:off x="581192" y="2069432"/>
            <a:ext cx="11029615" cy="3773104"/>
          </a:xfrm>
        </p:spPr>
        <p:txBody>
          <a:bodyPr>
            <a:normAutofit fontScale="70000" lnSpcReduction="20000"/>
          </a:bodyPr>
          <a:lstStyle/>
          <a:p>
            <a:r>
              <a:rPr lang="en-US" sz="2400" b="1" dirty="0"/>
              <a:t>Attachment A: Service Level Agreement (SLA) – Technical Desirable F.3.22 – Vendor Signature</a:t>
            </a:r>
          </a:p>
          <a:p>
            <a:r>
              <a:rPr lang="en-US" sz="2400" b="1" dirty="0"/>
              <a:t>Attachment B: Cloud Security</a:t>
            </a:r>
          </a:p>
          <a:p>
            <a:pPr lvl="1"/>
            <a:r>
              <a:rPr lang="en-US" sz="2300" dirty="0"/>
              <a:t>Vendor will notify the State Chief Information Security Officer (CISO) within 24 hours of first becoming aware of any actual or reasonably suspected information breach or other security incident which impacts State data. Email notification must be sent to: DoIT.Security@illinois.gov with the subject line 'Breach Notification’.</a:t>
            </a:r>
          </a:p>
          <a:p>
            <a:r>
              <a:rPr lang="en-US" sz="2400" b="1" dirty="0"/>
              <a:t>Attachment C: Assigned Services per Illinois Counties</a:t>
            </a:r>
          </a:p>
          <a:p>
            <a:r>
              <a:rPr lang="en-US" sz="2400" b="1" dirty="0"/>
              <a:t>Attachment D: Master Pricing Tool Excel Spreadsheet by County</a:t>
            </a:r>
          </a:p>
          <a:p>
            <a:r>
              <a:rPr lang="en-US" sz="2400" b="1" dirty="0"/>
              <a:t>Attachment E: Information and Technology Terms and Conditions</a:t>
            </a:r>
          </a:p>
          <a:p>
            <a:pPr lvl="1"/>
            <a:r>
              <a:rPr lang="en-US" sz="2300" dirty="0"/>
              <a:t>Illinois Prompt Payment Act and rules. 30 ILCS 540; 74 III. Adm. Code 900. </a:t>
            </a:r>
          </a:p>
          <a:p>
            <a:pPr lvl="1"/>
            <a:r>
              <a:rPr lang="en-US" sz="2300" dirty="0"/>
              <a:t>Invoicing: By submitting an invoice, Vendor certifies that the supplies or services provided meet all requirements of this Contract, and the amount billed and expenses incurred are as allowed in this Contract. </a:t>
            </a:r>
          </a:p>
          <a:p>
            <a:pPr lvl="1"/>
            <a:r>
              <a:rPr lang="en-US" sz="2300" dirty="0"/>
              <a:t>All Notices: </a:t>
            </a:r>
            <a:r>
              <a:rPr lang="en-US" sz="2300" dirty="0">
                <a:hlinkClick r:id="rId3"/>
              </a:rPr>
              <a:t>DoIT.GeneralCounsel@illinois.gov</a:t>
            </a:r>
            <a:r>
              <a:rPr lang="en-US" sz="2300" dirty="0"/>
              <a:t> and DoIT.ITPO.Communications@illinois.gov</a:t>
            </a:r>
          </a:p>
          <a:p>
            <a:endParaRPr lang="en-US" sz="2400" dirty="0"/>
          </a:p>
        </p:txBody>
      </p:sp>
    </p:spTree>
    <p:extLst>
      <p:ext uri="{BB962C8B-B14F-4D97-AF65-F5344CB8AC3E}">
        <p14:creationId xmlns:p14="http://schemas.microsoft.com/office/powerpoint/2010/main" val="148921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84EFBAE8-7F0A-4FA3-9B64-4CFE7248152E}"/>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marL="285750" marR="0" lvl="0" indent="-285750" fontAlgn="auto">
              <a:spcBef>
                <a:spcPct val="20000"/>
              </a:spcBef>
              <a:spcAft>
                <a:spcPts val="600"/>
              </a:spcAft>
              <a:buClr>
                <a:schemeClr val="accent2"/>
              </a:buClr>
              <a:buSzPct val="92000"/>
              <a:buFont typeface="Wingdings 2" panose="05020102010507070707" pitchFamily="18" charset="2"/>
              <a:buChar char=""/>
              <a:tabLst/>
              <a:defRPr/>
            </a:pPr>
            <a:r>
              <a:rPr kumimoji="0" lang="en-US" sz="3600" b="0" i="0" u="none" strike="noStrike" cap="none" spc="0" normalizeH="0" baseline="0" noProof="0" dirty="0">
                <a:ln>
                  <a:noFill/>
                </a:ln>
                <a:solidFill>
                  <a:schemeClr val="bg1"/>
                </a:solidFill>
                <a:effectLst/>
                <a:uLnTx/>
                <a:uFillTx/>
              </a:rPr>
              <a:t>Responsiveness</a:t>
            </a:r>
          </a:p>
        </p:txBody>
      </p:sp>
      <p:sp>
        <p:nvSpPr>
          <p:cNvPr id="3" name="TextBox 2">
            <a:extLst>
              <a:ext uri="{FF2B5EF4-FFF2-40B4-BE49-F238E27FC236}">
                <a16:creationId xmlns:a16="http://schemas.microsoft.com/office/drawing/2014/main" id="{84309D15-0153-07A7-68BB-F012C381F4EA}"/>
              </a:ext>
            </a:extLst>
          </p:cNvPr>
          <p:cNvSpPr txBox="1"/>
          <p:nvPr/>
        </p:nvSpPr>
        <p:spPr>
          <a:xfrm>
            <a:off x="4446954" y="797169"/>
            <a:ext cx="7298513" cy="5909310"/>
          </a:xfrm>
          <a:prstGeom prst="rect">
            <a:avLst/>
          </a:prstGeom>
          <a:noFill/>
        </p:spPr>
        <p:txBody>
          <a:bodyPr wrap="square" rtlCol="0">
            <a:spAutoFit/>
          </a:bodyPr>
          <a:lstStyle/>
          <a:p>
            <a:r>
              <a:rPr lang="en-US" dirty="0"/>
              <a:t>Financial Disclosures (Required Submission)</a:t>
            </a:r>
          </a:p>
          <a:p>
            <a:endParaRPr lang="en-US" dirty="0"/>
          </a:p>
          <a:p>
            <a:pPr marL="285750" indent="-285750">
              <a:buFont typeface="Arial" panose="020B0604020202020204" pitchFamily="34" charset="0"/>
              <a:buChar char="•"/>
            </a:pPr>
            <a:r>
              <a:rPr lang="en-US" dirty="0"/>
              <a:t>Financial Disclosures – Vendor Disclosures (Formerly Forms A) or IPG Active Registered Vendor Disclosures (Formerly Forms B)</a:t>
            </a:r>
          </a:p>
          <a:p>
            <a:endParaRPr lang="en-US" dirty="0"/>
          </a:p>
          <a:p>
            <a:pPr marL="285750" indent="-285750">
              <a:buFont typeface="Arial" panose="020B0604020202020204" pitchFamily="34" charset="0"/>
              <a:buChar char="•"/>
            </a:pPr>
            <a:r>
              <a:rPr lang="en-US" dirty="0"/>
              <a:t>Active Registered Vendor Disclosures are for vendors registered in the Illinois Procurement Gateway</a:t>
            </a:r>
          </a:p>
          <a:p>
            <a:endParaRPr lang="en-US" dirty="0"/>
          </a:p>
          <a:p>
            <a:pPr marL="285750" indent="-285750">
              <a:buFont typeface="Arial" panose="020B0604020202020204" pitchFamily="34" charset="0"/>
              <a:buChar char="•"/>
            </a:pPr>
            <a:r>
              <a:rPr lang="en-US" dirty="0"/>
              <a:t>Vendor Disclosures are for vendors NOT registered in the Illinois Procurement Gateway</a:t>
            </a:r>
          </a:p>
          <a:p>
            <a:r>
              <a:rPr lang="en-US" dirty="0"/>
              <a:t>________________________________________________________</a:t>
            </a:r>
          </a:p>
          <a:p>
            <a:endParaRPr lang="en-US" dirty="0"/>
          </a:p>
          <a:p>
            <a:pPr marL="285750" indent="-285750">
              <a:buFont typeface="Arial" panose="020B0604020202020204" pitchFamily="34" charset="0"/>
              <a:buChar char="•"/>
            </a:pPr>
            <a:r>
              <a:rPr lang="en-US" dirty="0"/>
              <a:t>If the Bidder includes any subcontractors with an annual value over $100,000, then </a:t>
            </a:r>
            <a:r>
              <a:rPr lang="en-US" dirty="0">
                <a:highlight>
                  <a:srgbClr val="FFFF00"/>
                </a:highlight>
              </a:rPr>
              <a:t>Bidder shall complete Section 1.6 Subcontracting of the IFB document</a:t>
            </a:r>
          </a:p>
          <a:p>
            <a:endParaRPr lang="en-US" dirty="0"/>
          </a:p>
          <a:p>
            <a:pPr marL="742950" lvl="1" indent="-285750">
              <a:buFont typeface="Arial" panose="020B0604020202020204" pitchFamily="34" charset="0"/>
              <a:buChar char="•"/>
            </a:pPr>
            <a:r>
              <a:rPr lang="en-US" dirty="0"/>
              <a:t>Must include subcontractor Vendor Disclosures  or IPG Active Registered Vendor Disclosures</a:t>
            </a:r>
          </a:p>
          <a:p>
            <a:pPr marL="742950" lvl="1" indent="-285750">
              <a:buFont typeface="Arial" panose="020B0604020202020204" pitchFamily="34" charset="0"/>
              <a:buChar char="•"/>
            </a:pPr>
            <a:r>
              <a:rPr lang="en-US" dirty="0"/>
              <a:t>Subcontractors are required to be certified with both </a:t>
            </a:r>
          </a:p>
          <a:p>
            <a:pPr lvl="1"/>
            <a:r>
              <a:rPr lang="en-US" dirty="0"/>
              <a:t>     Illinois Secretary of State/ Illinois Board of Elections if </a:t>
            </a:r>
          </a:p>
          <a:p>
            <a:pPr lvl="1"/>
            <a:r>
              <a:rPr lang="en-US" dirty="0"/>
              <a:t>     annual value is over $50,000.</a:t>
            </a:r>
          </a:p>
        </p:txBody>
      </p:sp>
      <p:pic>
        <p:nvPicPr>
          <p:cNvPr id="5" name="Picture 4">
            <a:extLst>
              <a:ext uri="{FF2B5EF4-FFF2-40B4-BE49-F238E27FC236}">
                <a16:creationId xmlns:a16="http://schemas.microsoft.com/office/drawing/2014/main" id="{DA167A49-D45D-307B-F67A-6814750BBB1D}"/>
              </a:ext>
            </a:extLst>
          </p:cNvPr>
          <p:cNvPicPr>
            <a:picLocks noChangeAspect="1"/>
          </p:cNvPicPr>
          <p:nvPr/>
        </p:nvPicPr>
        <p:blipFill>
          <a:blip r:embed="rId3"/>
          <a:stretch>
            <a:fillRect/>
          </a:stretch>
        </p:blipFill>
        <p:spPr>
          <a:xfrm>
            <a:off x="10508518" y="5709506"/>
            <a:ext cx="1428750" cy="819150"/>
          </a:xfrm>
          <a:prstGeom prst="rect">
            <a:avLst/>
          </a:prstGeom>
        </p:spPr>
      </p:pic>
    </p:spTree>
    <p:extLst>
      <p:ext uri="{BB962C8B-B14F-4D97-AF65-F5344CB8AC3E}">
        <p14:creationId xmlns:p14="http://schemas.microsoft.com/office/powerpoint/2010/main" val="170276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84EFBAE8-7F0A-4FA3-9B64-4CFE7248152E}"/>
              </a:ext>
            </a:extLst>
          </p:cNvPr>
          <p:cNvSpPr txBox="1"/>
          <p:nvPr/>
        </p:nvSpPr>
        <p:spPr>
          <a:xfrm>
            <a:off x="601255" y="1964168"/>
            <a:ext cx="3409782" cy="2722132"/>
          </a:xfrm>
          <a:prstGeom prst="rect">
            <a:avLst/>
          </a:prstGeom>
        </p:spPr>
        <p:txBody>
          <a:bodyPr vert="horz" lIns="91440" tIns="45720" rIns="91440" bIns="45720" rtlCol="0" anchor="ctr">
            <a:normAutofit/>
          </a:bodyPr>
          <a:lstStyle/>
          <a:p>
            <a:pPr marL="285750" marR="0" lvl="0" indent="-285750" fontAlgn="auto">
              <a:spcBef>
                <a:spcPct val="20000"/>
              </a:spcBef>
              <a:spcAft>
                <a:spcPts val="600"/>
              </a:spcAft>
              <a:buClr>
                <a:schemeClr val="accent2"/>
              </a:buClr>
              <a:buSzPct val="92000"/>
              <a:buFont typeface="Wingdings 2" panose="05020102010507070707" pitchFamily="18" charset="2"/>
              <a:buChar char=""/>
              <a:tabLst/>
              <a:defRPr/>
            </a:pPr>
            <a:r>
              <a:rPr kumimoji="0" lang="en-US" sz="3600" b="0" i="0" u="none" strike="noStrike" cap="none" spc="0" normalizeH="0" baseline="0" noProof="0" dirty="0">
                <a:ln>
                  <a:noFill/>
                </a:ln>
                <a:solidFill>
                  <a:schemeClr val="bg1"/>
                </a:solidFill>
                <a:effectLst/>
                <a:uLnTx/>
                <a:uFillTx/>
              </a:rPr>
              <a:t>Responsiveness</a:t>
            </a:r>
          </a:p>
        </p:txBody>
      </p:sp>
      <p:sp>
        <p:nvSpPr>
          <p:cNvPr id="3" name="TextBox 2">
            <a:extLst>
              <a:ext uri="{FF2B5EF4-FFF2-40B4-BE49-F238E27FC236}">
                <a16:creationId xmlns:a16="http://schemas.microsoft.com/office/drawing/2014/main" id="{84309D15-0153-07A7-68BB-F012C381F4EA}"/>
              </a:ext>
            </a:extLst>
          </p:cNvPr>
          <p:cNvSpPr txBox="1"/>
          <p:nvPr/>
        </p:nvSpPr>
        <p:spPr>
          <a:xfrm>
            <a:off x="4446954" y="548640"/>
            <a:ext cx="7461548" cy="6186309"/>
          </a:xfrm>
          <a:prstGeom prst="rect">
            <a:avLst/>
          </a:prstGeom>
          <a:noFill/>
        </p:spPr>
        <p:txBody>
          <a:bodyPr wrap="square" rtlCol="0">
            <a:spAutoFit/>
          </a:bodyPr>
          <a:lstStyle/>
          <a:p>
            <a:pPr marL="285750" indent="-285750">
              <a:buFont typeface="Arial" panose="020B0604020202020204" pitchFamily="34" charset="0"/>
              <a:buChar char="•"/>
            </a:pPr>
            <a:r>
              <a:rPr lang="en-US" dirty="0"/>
              <a:t>Illinois Department of Human Rights Public Contracts Number</a:t>
            </a:r>
          </a:p>
          <a:p>
            <a:r>
              <a:rPr lang="en-US" dirty="0"/>
              <a:t>	</a:t>
            </a:r>
            <a:r>
              <a:rPr lang="en-US" dirty="0">
                <a:hlinkClick r:id="rId2">
                  <a:extLst>
                    <a:ext uri="{A12FA001-AC4F-418D-AE19-62706E023703}">
                      <ahyp:hlinkClr xmlns:ahyp="http://schemas.microsoft.com/office/drawing/2018/hyperlinkcolor" val="tx"/>
                    </a:ext>
                  </a:extLst>
                </a:hlinkClick>
              </a:rPr>
              <a:t>https://dhr.illinois.gov/public-contracts/where-to-start.html</a:t>
            </a:r>
            <a:endParaRPr lang="en-US" dirty="0"/>
          </a:p>
          <a:p>
            <a:endParaRPr lang="en-US" dirty="0"/>
          </a:p>
          <a:p>
            <a:pPr marL="285750" indent="-285750">
              <a:buFont typeface="Arial" panose="020B0604020202020204" pitchFamily="34" charset="0"/>
              <a:buChar char="•"/>
            </a:pPr>
            <a:r>
              <a:rPr lang="en-US" dirty="0"/>
              <a:t> Illinois Secretary of State – In Good Standing</a:t>
            </a:r>
          </a:p>
          <a:p>
            <a:r>
              <a:rPr lang="en-US" dirty="0"/>
              <a:t>	h</a:t>
            </a:r>
            <a:r>
              <a:rPr lang="en-US" u="sng" dirty="0"/>
              <a:t>ttps://www.ilsos.gov/departments/business_services/incorporation/</a:t>
            </a:r>
          </a:p>
          <a:p>
            <a:r>
              <a:rPr lang="en-US" u="sng" dirty="0"/>
              <a:t>	home.html</a:t>
            </a:r>
          </a:p>
          <a:p>
            <a:endParaRPr lang="en-US" dirty="0"/>
          </a:p>
          <a:p>
            <a:pPr marL="285750" indent="-285750">
              <a:buFont typeface="Arial" panose="020B0604020202020204" pitchFamily="34" charset="0"/>
              <a:buChar char="•"/>
            </a:pPr>
            <a:r>
              <a:rPr lang="en-US" dirty="0"/>
              <a:t> Board of Elections- must be registered at the time you have submitted your proposal</a:t>
            </a:r>
          </a:p>
          <a:p>
            <a:r>
              <a:rPr lang="en-US" dirty="0"/>
              <a:t>	</a:t>
            </a:r>
            <a:r>
              <a:rPr lang="en-US" u="sng" dirty="0"/>
              <a:t>https://www.elections.il.gov/BEREP.aspx?MID=5kJmo5Vlmig%3d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Technical Proposal (Required Submission)</a:t>
            </a:r>
          </a:p>
          <a:p>
            <a:pPr marL="1200150" lvl="2" indent="-285750">
              <a:buFont typeface="Arial" panose="020B0604020202020204" pitchFamily="34" charset="0"/>
              <a:buChar char="•"/>
            </a:pPr>
            <a:r>
              <a:rPr lang="en-US" dirty="0"/>
              <a:t>Mandatory Requirements without Evidence – 39</a:t>
            </a:r>
          </a:p>
          <a:p>
            <a:pPr marL="1200150" lvl="2" indent="-285750">
              <a:buFont typeface="Arial" panose="020B0604020202020204" pitchFamily="34" charset="0"/>
              <a:buChar char="•"/>
            </a:pPr>
            <a:r>
              <a:rPr lang="en-US" dirty="0"/>
              <a:t>Mandatory Requirements with Evidence – 3</a:t>
            </a:r>
          </a:p>
          <a:p>
            <a:pPr marL="1200150" lvl="2" indent="-285750">
              <a:buFont typeface="Arial" panose="020B0604020202020204" pitchFamily="34" charset="0"/>
              <a:buChar char="•"/>
            </a:pPr>
            <a:r>
              <a:rPr lang="en-US" dirty="0"/>
              <a:t>Technical Desirables – 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Points: Technical Requirements (1,000) +Commitment to Diversity (200) +				Pricing (500) = Total 1,700 Points</a:t>
            </a:r>
          </a:p>
          <a:p>
            <a:endParaRPr lang="en-US" dirty="0"/>
          </a:p>
          <a:p>
            <a:pPr marL="285750" indent="-285750">
              <a:buFont typeface="Arial" panose="020B0604020202020204" pitchFamily="34" charset="0"/>
              <a:buChar char="•"/>
            </a:pPr>
            <a:r>
              <a:rPr lang="en-US" dirty="0"/>
              <a:t>Signed Offer (Required Submission)</a:t>
            </a:r>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478649A3-C20D-5BB0-D91E-A31FEBF0665C}"/>
              </a:ext>
            </a:extLst>
          </p:cNvPr>
          <p:cNvPicPr>
            <a:picLocks noChangeAspect="1"/>
          </p:cNvPicPr>
          <p:nvPr/>
        </p:nvPicPr>
        <p:blipFill>
          <a:blip r:embed="rId3"/>
          <a:stretch>
            <a:fillRect/>
          </a:stretch>
        </p:blipFill>
        <p:spPr>
          <a:xfrm>
            <a:off x="10610117" y="5834018"/>
            <a:ext cx="1428750" cy="819150"/>
          </a:xfrm>
          <a:prstGeom prst="rect">
            <a:avLst/>
          </a:prstGeom>
        </p:spPr>
      </p:pic>
    </p:spTree>
    <p:extLst>
      <p:ext uri="{BB962C8B-B14F-4D97-AF65-F5344CB8AC3E}">
        <p14:creationId xmlns:p14="http://schemas.microsoft.com/office/powerpoint/2010/main" val="244488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3E96-CFF9-2A27-225D-9DBBE09D9B48}"/>
              </a:ext>
            </a:extLst>
          </p:cNvPr>
          <p:cNvSpPr>
            <a:spLocks noGrp="1"/>
          </p:cNvSpPr>
          <p:nvPr>
            <p:ph type="title"/>
          </p:nvPr>
        </p:nvSpPr>
        <p:spPr/>
        <p:txBody>
          <a:bodyPr/>
          <a:lstStyle/>
          <a:p>
            <a:pPr algn="ctr"/>
            <a:r>
              <a:rPr lang="en-US" dirty="0"/>
              <a:t>Required documents </a:t>
            </a:r>
            <a:br>
              <a:rPr lang="en-US" dirty="0"/>
            </a:br>
            <a:r>
              <a:rPr lang="en-US" sz="1600" dirty="0"/>
              <a:t>(continued)</a:t>
            </a:r>
          </a:p>
        </p:txBody>
      </p:sp>
      <p:sp>
        <p:nvSpPr>
          <p:cNvPr id="3" name="Content Placeholder 2">
            <a:extLst>
              <a:ext uri="{FF2B5EF4-FFF2-40B4-BE49-F238E27FC236}">
                <a16:creationId xmlns:a16="http://schemas.microsoft.com/office/drawing/2014/main" id="{1D583692-E865-C614-9CEB-587A677E5A8F}"/>
              </a:ext>
            </a:extLst>
          </p:cNvPr>
          <p:cNvSpPr>
            <a:spLocks noGrp="1"/>
          </p:cNvSpPr>
          <p:nvPr>
            <p:ph sz="half" idx="1"/>
          </p:nvPr>
        </p:nvSpPr>
        <p:spPr>
          <a:xfrm>
            <a:off x="581193" y="1518699"/>
            <a:ext cx="5350481" cy="1383528"/>
          </a:xfrm>
        </p:spPr>
        <p:txBody>
          <a:bodyPr>
            <a:normAutofit/>
          </a:bodyPr>
          <a:lstStyle/>
          <a:p>
            <a:r>
              <a:rPr lang="en-US" sz="1400" b="1" u="sng" dirty="0">
                <a:solidFill>
                  <a:schemeClr val="tx1"/>
                </a:solidFill>
                <a:hlinkClick r:id="rId2">
                  <a:extLst>
                    <a:ext uri="{A12FA001-AC4F-418D-AE19-62706E023703}">
                      <ahyp:hlinkClr xmlns:ahyp="http://schemas.microsoft.com/office/drawing/2018/hyperlinkcolor" val="tx"/>
                    </a:ext>
                  </a:extLst>
                </a:hlinkClick>
              </a:rPr>
              <a:t>Attachment D Master Pricing Tool Excel Spreadsheet by County v.3.10.26~1.xlsx</a:t>
            </a:r>
            <a:endParaRPr lang="en-US" sz="1400" b="1" dirty="0">
              <a:solidFill>
                <a:schemeClr val="tx1"/>
              </a:solidFill>
              <a:hlinkClick r:id="rId2">
                <a:extLst>
                  <a:ext uri="{A12FA001-AC4F-418D-AE19-62706E023703}">
                    <ahyp:hlinkClr xmlns:ahyp="http://schemas.microsoft.com/office/drawing/2018/hyperlinkcolor" val="tx"/>
                  </a:ext>
                </a:extLst>
              </a:hlinkClick>
            </a:endParaRPr>
          </a:p>
        </p:txBody>
      </p:sp>
      <p:sp>
        <p:nvSpPr>
          <p:cNvPr id="4" name="Content Placeholder 3">
            <a:extLst>
              <a:ext uri="{FF2B5EF4-FFF2-40B4-BE49-F238E27FC236}">
                <a16:creationId xmlns:a16="http://schemas.microsoft.com/office/drawing/2014/main" id="{2E7FB323-2826-5529-B4E9-29189BE6EE0D}"/>
              </a:ext>
            </a:extLst>
          </p:cNvPr>
          <p:cNvSpPr>
            <a:spLocks noGrp="1"/>
          </p:cNvSpPr>
          <p:nvPr>
            <p:ph sz="half" idx="2"/>
          </p:nvPr>
        </p:nvSpPr>
        <p:spPr>
          <a:xfrm>
            <a:off x="6188415" y="938254"/>
            <a:ext cx="5422392" cy="2321781"/>
          </a:xfrm>
        </p:spPr>
        <p:txBody>
          <a:bodyPr>
            <a:normAutofit/>
          </a:bodyPr>
          <a:lstStyle/>
          <a:p>
            <a:r>
              <a:rPr lang="en-US" sz="1200" b="1" i="0" u="sng" dirty="0">
                <a:solidFill>
                  <a:schemeClr val="tx1"/>
                </a:solidFill>
                <a:effectLst/>
                <a:latin typeface="Open Sans" panose="020B0606030504020204" pitchFamily="34" charset="0"/>
              </a:rPr>
              <a:t>C2D Vendor Answer Sheet v.24.4~4.docx</a:t>
            </a:r>
            <a:endParaRPr lang="en-US" sz="1200" dirty="0">
              <a:solidFill>
                <a:schemeClr val="tx1"/>
              </a:solidFill>
            </a:endParaRPr>
          </a:p>
        </p:txBody>
      </p:sp>
      <p:pic>
        <p:nvPicPr>
          <p:cNvPr id="5" name="Picture 4">
            <a:extLst>
              <a:ext uri="{FF2B5EF4-FFF2-40B4-BE49-F238E27FC236}">
                <a16:creationId xmlns:a16="http://schemas.microsoft.com/office/drawing/2014/main" id="{E9A42CA0-7E6F-B363-0979-7F4D95BAA1FA}"/>
              </a:ext>
            </a:extLst>
          </p:cNvPr>
          <p:cNvPicPr>
            <a:picLocks noChangeAspect="1"/>
          </p:cNvPicPr>
          <p:nvPr/>
        </p:nvPicPr>
        <p:blipFill>
          <a:blip r:embed="rId3"/>
          <a:stretch>
            <a:fillRect/>
          </a:stretch>
        </p:blipFill>
        <p:spPr>
          <a:xfrm>
            <a:off x="1572217" y="2507031"/>
            <a:ext cx="2991885" cy="2991885"/>
          </a:xfrm>
          <a:prstGeom prst="rect">
            <a:avLst/>
          </a:prstGeom>
        </p:spPr>
      </p:pic>
      <p:pic>
        <p:nvPicPr>
          <p:cNvPr id="6" name="Picture 5">
            <a:extLst>
              <a:ext uri="{FF2B5EF4-FFF2-40B4-BE49-F238E27FC236}">
                <a16:creationId xmlns:a16="http://schemas.microsoft.com/office/drawing/2014/main" id="{7850D5F6-2B33-3E03-1471-2AF2D0F73F76}"/>
              </a:ext>
            </a:extLst>
          </p:cNvPr>
          <p:cNvPicPr>
            <a:picLocks noChangeAspect="1"/>
          </p:cNvPicPr>
          <p:nvPr/>
        </p:nvPicPr>
        <p:blipFill>
          <a:blip r:embed="rId4"/>
          <a:stretch>
            <a:fillRect/>
          </a:stretch>
        </p:blipFill>
        <p:spPr>
          <a:xfrm>
            <a:off x="6257676" y="2619153"/>
            <a:ext cx="4667747" cy="2629497"/>
          </a:xfrm>
          <a:prstGeom prst="rect">
            <a:avLst/>
          </a:prstGeom>
        </p:spPr>
      </p:pic>
      <p:sp>
        <p:nvSpPr>
          <p:cNvPr id="7" name="TextBox 6">
            <a:extLst>
              <a:ext uri="{FF2B5EF4-FFF2-40B4-BE49-F238E27FC236}">
                <a16:creationId xmlns:a16="http://schemas.microsoft.com/office/drawing/2014/main" id="{7BACC2C1-6788-9B3F-933D-93AD0D6E0A46}"/>
              </a:ext>
            </a:extLst>
          </p:cNvPr>
          <p:cNvSpPr txBox="1"/>
          <p:nvPr/>
        </p:nvSpPr>
        <p:spPr>
          <a:xfrm>
            <a:off x="7362908" y="6058894"/>
            <a:ext cx="184731" cy="369332"/>
          </a:xfrm>
          <a:prstGeom prst="rect">
            <a:avLst/>
          </a:prstGeom>
          <a:noFill/>
        </p:spPr>
        <p:txBody>
          <a:bodyPr wrap="square" rtlCol="0">
            <a:spAutoFit/>
          </a:bodyPr>
          <a:lstStyle/>
          <a:p>
            <a:endParaRPr lang="en-US" dirty="0"/>
          </a:p>
        </p:txBody>
      </p:sp>
      <p:sp>
        <p:nvSpPr>
          <p:cNvPr id="10" name="TextBox 9">
            <a:hlinkClick r:id="rId2"/>
            <a:extLst>
              <a:ext uri="{FF2B5EF4-FFF2-40B4-BE49-F238E27FC236}">
                <a16:creationId xmlns:a16="http://schemas.microsoft.com/office/drawing/2014/main" id="{2825B745-F444-C4F7-2DEB-449A3415E13D}"/>
              </a:ext>
            </a:extLst>
          </p:cNvPr>
          <p:cNvSpPr txBox="1"/>
          <p:nvPr/>
        </p:nvSpPr>
        <p:spPr>
          <a:xfrm>
            <a:off x="6347791" y="5498916"/>
            <a:ext cx="5396286" cy="307777"/>
          </a:xfrm>
          <a:prstGeom prst="rect">
            <a:avLst/>
          </a:prstGeom>
          <a:noFill/>
        </p:spPr>
        <p:txBody>
          <a:bodyPr wrap="square" rtlCol="0">
            <a:spAutoFit/>
          </a:bodyPr>
          <a:lstStyle/>
          <a:p>
            <a:r>
              <a:rPr lang="en-US" sz="1400" dirty="0">
                <a:hlinkClick r:id="rId2">
                  <a:extLst>
                    <a:ext uri="{A12FA001-AC4F-418D-AE19-62706E023703}">
                      <ahyp:hlinkClr xmlns:ahyp="http://schemas.microsoft.com/office/drawing/2018/hyperlinkcolor" val="tx"/>
                    </a:ext>
                  </a:extLst>
                </a:hlinkClick>
              </a:rPr>
              <a:t>https://cpo-general.illinois.gov/commitment-to-diversity.html</a:t>
            </a:r>
            <a:endParaRPr lang="en-US" sz="1400" dirty="0"/>
          </a:p>
        </p:txBody>
      </p:sp>
      <p:sp>
        <p:nvSpPr>
          <p:cNvPr id="11" name="TextBox 10">
            <a:extLst>
              <a:ext uri="{FF2B5EF4-FFF2-40B4-BE49-F238E27FC236}">
                <a16:creationId xmlns:a16="http://schemas.microsoft.com/office/drawing/2014/main" id="{CA5927FF-161C-C3C4-BE0C-A386EAD81DB8}"/>
              </a:ext>
            </a:extLst>
          </p:cNvPr>
          <p:cNvSpPr txBox="1"/>
          <p:nvPr/>
        </p:nvSpPr>
        <p:spPr>
          <a:xfrm>
            <a:off x="201432" y="5557962"/>
            <a:ext cx="539628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Entering cost, pricing or discount information in the Alternate Description may result in disqualification. </a:t>
            </a:r>
          </a:p>
        </p:txBody>
      </p:sp>
      <p:sp>
        <p:nvSpPr>
          <p:cNvPr id="12" name="TextBox 11">
            <a:extLst>
              <a:ext uri="{FF2B5EF4-FFF2-40B4-BE49-F238E27FC236}">
                <a16:creationId xmlns:a16="http://schemas.microsoft.com/office/drawing/2014/main" id="{AD4D56EB-CEC2-B3A7-CCA4-E1AFD34E482E}"/>
              </a:ext>
            </a:extLst>
          </p:cNvPr>
          <p:cNvSpPr txBox="1"/>
          <p:nvPr/>
        </p:nvSpPr>
        <p:spPr>
          <a:xfrm>
            <a:off x="201432" y="6058894"/>
            <a:ext cx="5181602"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Check the “Does this Attachment contain any pricing, cost or discount information?” box. Failure to mark box when attaching the pricing document may result in disqualification.” </a:t>
            </a:r>
          </a:p>
        </p:txBody>
      </p:sp>
    </p:spTree>
    <p:extLst>
      <p:ext uri="{BB962C8B-B14F-4D97-AF65-F5344CB8AC3E}">
        <p14:creationId xmlns:p14="http://schemas.microsoft.com/office/powerpoint/2010/main" val="76767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975E46-2935-4C0A-A4C0-06794AC42C63}"/>
              </a:ext>
            </a:extLst>
          </p:cNvPr>
          <p:cNvSpPr>
            <a:spLocks noGrp="1"/>
          </p:cNvSpPr>
          <p:nvPr>
            <p:ph idx="1"/>
          </p:nvPr>
        </p:nvSpPr>
        <p:spPr>
          <a:xfrm>
            <a:off x="4162" y="2191990"/>
            <a:ext cx="3208129" cy="4398736"/>
          </a:xfrm>
        </p:spPr>
        <p:txBody>
          <a:bodyPr vert="horz" lIns="91440" tIns="45720" rIns="91440" bIns="45720" rtlCol="0" anchor="t">
            <a:normAutofit/>
          </a:bodyPr>
          <a:lstStyle/>
          <a:p>
            <a:pPr marL="38100" indent="0" algn="r">
              <a:buNone/>
            </a:pPr>
            <a:r>
              <a:rPr lang="en-US" sz="1800" dirty="0">
                <a:solidFill>
                  <a:schemeClr val="tx1"/>
                </a:solidFill>
              </a:rPr>
              <a:t>CEI BEP Diversity   Management System</a:t>
            </a:r>
          </a:p>
          <a:p>
            <a:pPr marL="38100" indent="0" algn="r">
              <a:buNone/>
            </a:pPr>
            <a:endParaRPr lang="en-US" sz="1800" dirty="0">
              <a:solidFill>
                <a:schemeClr val="tx1"/>
              </a:solidFill>
            </a:endParaRPr>
          </a:p>
          <a:p>
            <a:pPr marL="38100" indent="0" algn="r">
              <a:buNone/>
            </a:pPr>
            <a:endParaRPr lang="en-US" sz="1800" dirty="0">
              <a:solidFill>
                <a:schemeClr val="tx1"/>
              </a:solidFill>
            </a:endParaRPr>
          </a:p>
          <a:p>
            <a:pPr marL="38100" indent="0" algn="r">
              <a:buNone/>
            </a:pPr>
            <a:r>
              <a:rPr lang="en-US" sz="1800" dirty="0" err="1">
                <a:solidFill>
                  <a:schemeClr val="tx1"/>
                </a:solidFill>
              </a:rPr>
              <a:t>BidBuy</a:t>
            </a:r>
            <a:endParaRPr lang="en-US" sz="1800" dirty="0">
              <a:solidFill>
                <a:schemeClr val="tx1"/>
              </a:solidFill>
            </a:endParaRPr>
          </a:p>
          <a:p>
            <a:pPr marL="38100" indent="0" algn="r">
              <a:buNone/>
            </a:pPr>
            <a:endParaRPr lang="en-US" dirty="0">
              <a:solidFill>
                <a:schemeClr val="tx1"/>
              </a:solidFill>
            </a:endParaRPr>
          </a:p>
          <a:p>
            <a:pPr marL="38100" indent="0" algn="r">
              <a:buNone/>
            </a:pPr>
            <a:r>
              <a:rPr lang="en-US" dirty="0">
                <a:solidFill>
                  <a:schemeClr val="bg1"/>
                </a:solidFill>
              </a:rPr>
              <a:t>Bid Buy</a:t>
            </a:r>
          </a:p>
          <a:p>
            <a:pPr marL="38100" indent="0" algn="r">
              <a:buNone/>
            </a:pPr>
            <a:endParaRPr lang="en-US" dirty="0">
              <a:solidFill>
                <a:schemeClr val="tx1"/>
              </a:solidFill>
            </a:endParaRPr>
          </a:p>
        </p:txBody>
      </p:sp>
      <p:pic>
        <p:nvPicPr>
          <p:cNvPr id="10" name="Picture 9" descr="A picture containing text, monitor, indoor, electronics&#10;&#10;Description automatically generated">
            <a:extLst>
              <a:ext uri="{FF2B5EF4-FFF2-40B4-BE49-F238E27FC236}">
                <a16:creationId xmlns:a16="http://schemas.microsoft.com/office/drawing/2014/main" id="{69DC855B-9F39-4E8B-BF13-A52874BA5CEC}"/>
              </a:ext>
            </a:extLst>
          </p:cNvPr>
          <p:cNvPicPr>
            <a:picLocks noChangeAspect="1"/>
          </p:cNvPicPr>
          <p:nvPr/>
        </p:nvPicPr>
        <p:blipFill rotWithShape="1">
          <a:blip r:embed="rId2"/>
          <a:srcRect l="10588" r="10000"/>
          <a:stretch/>
        </p:blipFill>
        <p:spPr>
          <a:xfrm>
            <a:off x="5240762" y="1714637"/>
            <a:ext cx="6362231" cy="4492280"/>
          </a:xfrm>
          <a:prstGeom prst="rect">
            <a:avLst/>
          </a:prstGeom>
          <a:effectLst/>
        </p:spPr>
      </p:pic>
      <p:sp>
        <p:nvSpPr>
          <p:cNvPr id="2" name="Title 1">
            <a:extLst>
              <a:ext uri="{FF2B5EF4-FFF2-40B4-BE49-F238E27FC236}">
                <a16:creationId xmlns:a16="http://schemas.microsoft.com/office/drawing/2014/main" id="{A96B5F4E-AAB6-4B9E-BF21-D00D44EC6633}"/>
              </a:ext>
            </a:extLst>
          </p:cNvPr>
          <p:cNvSpPr>
            <a:spLocks noGrp="1"/>
          </p:cNvSpPr>
          <p:nvPr>
            <p:ph type="title"/>
          </p:nvPr>
        </p:nvSpPr>
        <p:spPr>
          <a:xfrm>
            <a:off x="679772" y="267274"/>
            <a:ext cx="10923221" cy="1572765"/>
          </a:xfrm>
          <a:solidFill>
            <a:schemeClr val="bg1">
              <a:lumMod val="50000"/>
            </a:schemeClr>
          </a:solidFill>
        </p:spPr>
        <p:txBody>
          <a:bodyPr vert="horz" lIns="91440" tIns="45720" rIns="91440" bIns="45720" rtlCol="0" anchor="ctr">
            <a:normAutofit fontScale="90000"/>
          </a:bodyPr>
          <a:lstStyle/>
          <a:p>
            <a:pPr algn="ctr"/>
            <a:r>
              <a:rPr lang="en-US" sz="4000" b="0" dirty="0">
                <a:solidFill>
                  <a:schemeClr val="bg1"/>
                </a:solidFill>
                <a:latin typeface="Candara"/>
                <a:ea typeface="+mj-lt"/>
                <a:cs typeface="+mj-lt"/>
              </a:rPr>
              <a:t>Diversity Contract Monitoring System (DCMS) </a:t>
            </a:r>
            <a:br>
              <a:rPr lang="en-US" sz="4000" b="0" dirty="0">
                <a:solidFill>
                  <a:schemeClr val="bg1"/>
                </a:solidFill>
                <a:latin typeface="Candara"/>
                <a:ea typeface="+mj-lt"/>
                <a:cs typeface="+mj-lt"/>
              </a:rPr>
            </a:br>
            <a:r>
              <a:rPr lang="en-US" sz="4000" b="0" dirty="0">
                <a:solidFill>
                  <a:schemeClr val="bg1"/>
                </a:solidFill>
                <a:latin typeface="Candara"/>
                <a:ea typeface="+mj-lt"/>
                <a:cs typeface="+mj-lt"/>
              </a:rPr>
              <a:t>&amp; </a:t>
            </a:r>
            <a:br>
              <a:rPr lang="en-US" sz="4000" b="0" dirty="0">
                <a:solidFill>
                  <a:schemeClr val="bg1"/>
                </a:solidFill>
                <a:latin typeface="Candara"/>
                <a:ea typeface="+mj-lt"/>
                <a:cs typeface="+mj-lt"/>
              </a:rPr>
            </a:br>
            <a:r>
              <a:rPr lang="en-US" sz="4000" b="0" dirty="0">
                <a:solidFill>
                  <a:schemeClr val="bg1"/>
                </a:solidFill>
                <a:latin typeface="Candara"/>
                <a:ea typeface="+mj-lt"/>
                <a:cs typeface="+mj-lt"/>
              </a:rPr>
              <a:t>Compliance </a:t>
            </a:r>
            <a:r>
              <a:rPr lang="en-US" sz="4000" b="0" kern="1200" dirty="0">
                <a:solidFill>
                  <a:schemeClr val="bg1"/>
                </a:solidFill>
                <a:latin typeface="Candara"/>
                <a:ea typeface="+mj-lt"/>
                <a:cs typeface="+mj-lt"/>
              </a:rPr>
              <a:t>Resources</a:t>
            </a:r>
            <a:endParaRPr lang="en-US" sz="4000" b="0" dirty="0">
              <a:solidFill>
                <a:schemeClr val="bg1"/>
              </a:solidFill>
              <a:latin typeface="Candara"/>
              <a:ea typeface="+mj-lt"/>
              <a:cs typeface="+mj-lt"/>
            </a:endParaRPr>
          </a:p>
        </p:txBody>
      </p:sp>
      <p:pic>
        <p:nvPicPr>
          <p:cNvPr id="1030" name="Picture 6">
            <a:extLst>
              <a:ext uri="{FF2B5EF4-FFF2-40B4-BE49-F238E27FC236}">
                <a16:creationId xmlns:a16="http://schemas.microsoft.com/office/drawing/2014/main" id="{A03B0D53-457F-419D-9492-88D763428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326" y="350357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36D94A8-8BD9-FC18-34B0-5DCABB4EC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326" y="2096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9E45AA-0FC9-9190-C7B4-A8B73FA5BAA9}"/>
              </a:ext>
            </a:extLst>
          </p:cNvPr>
          <p:cNvPicPr>
            <a:picLocks noChangeAspect="1"/>
          </p:cNvPicPr>
          <p:nvPr/>
        </p:nvPicPr>
        <p:blipFill>
          <a:blip r:embed="rId5"/>
          <a:stretch>
            <a:fillRect/>
          </a:stretch>
        </p:blipFill>
        <p:spPr>
          <a:xfrm>
            <a:off x="6053375" y="2244265"/>
            <a:ext cx="4737003" cy="2706859"/>
          </a:xfrm>
          <a:prstGeom prst="rect">
            <a:avLst/>
          </a:prstGeom>
        </p:spPr>
      </p:pic>
    </p:spTree>
    <p:extLst>
      <p:ext uri="{BB962C8B-B14F-4D97-AF65-F5344CB8AC3E}">
        <p14:creationId xmlns:p14="http://schemas.microsoft.com/office/powerpoint/2010/main" val="2903258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rxvKCCHmECCFr.B0QO4r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NuKJM9460mgNLr9cyFj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23_State of Illinois_CF_DG0833">
  <a:themeElements>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1_State of Illinois_CF_DG0833">
  <a:themeElements>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_State of Illinois_CF_DG0833">
  <a:themeElements>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irm Format - English (US)">
  <a:themeElements>
    <a:clrScheme name="Custom 1">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0C8C813-5F68-4DBC-8505-7DB4A9927ABC}" vid="{AD24DDDB-BD5F-41B5-BEB6-33AF5B9D556D}"/>
    </a:ext>
  </a:extLst>
</a:theme>
</file>

<file path=ppt/theme/theme6.xml><?xml version="1.0" encoding="utf-8"?>
<a:theme xmlns:a="http://schemas.openxmlformats.org/drawingml/2006/main" name="24_State of Illinois_CF_DG0833">
  <a:themeElements>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75E"/>
        </a:dk2>
        <a:lt2>
          <a:srgbClr val="FFFFFF"/>
        </a:lt2>
        <a:accent1>
          <a:srgbClr val="C4DFF8"/>
        </a:accent1>
        <a:accent2>
          <a:srgbClr val="94B2FE"/>
        </a:accent2>
        <a:accent3>
          <a:srgbClr val="0064CA"/>
        </a:accent3>
        <a:accent4>
          <a:srgbClr val="00275E"/>
        </a:accent4>
        <a:accent5>
          <a:srgbClr val="C00000"/>
        </a:accent5>
        <a:accent6>
          <a:srgbClr val="808080"/>
        </a:accent6>
        <a:hlink>
          <a:srgbClr val="0064CA"/>
        </a:hlink>
        <a:folHlink>
          <a:srgbClr val="00275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0C8C813-5F68-4DBC-8505-7DB4A9927ABC}" vid="{6B80A680-AD37-46C1-B9CF-12CF2DAE9589}"/>
    </a:ext>
  </a:extLst>
</a:theme>
</file>

<file path=ppt/theme/theme7.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8.xml><?xml version="1.0" encoding="utf-8"?>
<a:theme xmlns:a="http://schemas.openxmlformats.org/drawingml/2006/main" name="1_Retrospect">
  <a:themeElements>
    <a:clrScheme name="Custom 1">
      <a:dk1>
        <a:srgbClr val="000000"/>
      </a:dk1>
      <a:lt1>
        <a:sysClr val="window" lastClr="FFFFFF"/>
      </a:lt1>
      <a:dk2>
        <a:srgbClr val="637052"/>
      </a:dk2>
      <a:lt2>
        <a:srgbClr val="CCDDEA"/>
      </a:lt2>
      <a:accent1>
        <a:srgbClr val="FFC000"/>
      </a:accent1>
      <a:accent2>
        <a:srgbClr val="00206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5AE17E126459458112D206660BDF83" ma:contentTypeVersion="7" ma:contentTypeDescription="Create a new document." ma:contentTypeScope="" ma:versionID="2c2841219f94894c6a04f105df80bb81">
  <xsd:schema xmlns:xsd="http://www.w3.org/2001/XMLSchema" xmlns:xs="http://www.w3.org/2001/XMLSchema" xmlns:p="http://schemas.microsoft.com/office/2006/metadata/properties" xmlns:ns1="http://schemas.microsoft.com/sharepoint/v3" xmlns:ns2="09209366-7072-47dc-8038-fb9503242066" xmlns:ns3="f0f54a16-4527-434a-bd40-c815bac42bd7" targetNamespace="http://schemas.microsoft.com/office/2006/metadata/properties" ma:root="true" ma:fieldsID="6934b04d817036f05e8b09c1efcdee66" ns1:_="" ns2:_="" ns3:_="">
    <xsd:import namespace="http://schemas.microsoft.com/sharepoint/v3"/>
    <xsd:import namespace="09209366-7072-47dc-8038-fb9503242066"/>
    <xsd:import namespace="f0f54a16-4527-434a-bd40-c815bac42b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209366-7072-47dc-8038-fb9503242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54a16-4527-434a-bd40-c815bac42b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0f54a16-4527-434a-bd40-c815bac42bd7">
      <UserInfo>
        <DisplayName>Camille, Melissa</DisplayName>
        <AccountId>12</AccountId>
        <AccountType/>
      </UserInfo>
      <UserInfo>
        <DisplayName>Bolinger, Valerie</DisplayName>
        <AccountId>13</AccountId>
        <AccountType/>
      </UserInfo>
      <UserInfo>
        <DisplayName>All Users (windows)</DisplayName>
        <AccountId>20</AccountId>
        <AccountType/>
      </UserInfo>
      <UserInfo>
        <DisplayName>Limited Access System Group For List 294e5055-bfe8-4b26-aa7b-1a50231752f4</DisplayName>
        <AccountId>24</AccountId>
        <AccountType/>
      </UserInfo>
      <UserInfo>
        <DisplayName>Ragle, Brandon</DisplayName>
        <AccountId>80</AccountId>
        <AccountType/>
      </UserInfo>
      <UserInfo>
        <DisplayName>Horton, Troy</DisplayName>
        <AccountId>62</AccountId>
        <AccountType/>
      </UserInfo>
      <UserInfo>
        <DisplayName>Montgomery, Becky</DisplayName>
        <AccountId>81</AccountId>
        <AccountType/>
      </UserInfo>
      <UserInfo>
        <DisplayName>Roth, Todd A</DisplayName>
        <AccountId>82</AccountId>
        <AccountType/>
      </UserInfo>
      <UserInfo>
        <DisplayName>DoIT~Jennifer.Schultz~20220325~REQ57868</DisplayName>
        <AccountId>14</AccountId>
        <AccountType/>
      </UserInfo>
      <UserInfo>
        <DisplayName>Diefenback, Toni</DisplayName>
        <AccountId>83</AccountId>
        <AccountType/>
      </UserInfo>
      <UserInfo>
        <DisplayName>Ricker, Jennifer</DisplayName>
        <AccountId>22</AccountId>
        <AccountType/>
      </UserInfo>
      <UserInfo>
        <DisplayName>Sorenson, Lori</DisplayName>
        <AccountId>47</AccountId>
        <AccountType/>
      </UserInfo>
      <UserInfo>
        <DisplayName>Raziuddin, Sultan</DisplayName>
        <AccountId>99</AccountId>
        <AccountType/>
      </UserInfo>
      <UserInfo>
        <DisplayName>Sloman, Dixie</DisplayName>
        <AccountId>106</AccountId>
        <AccountType/>
      </UserInfo>
      <UserInfo>
        <DisplayName>Simpson, Vickie</DisplayName>
        <AccountId>107</AccountId>
        <AccountType/>
      </UserInfo>
      <UserInfo>
        <DisplayName>Scott, Mike</DisplayName>
        <AccountId>108</AccountId>
        <AccountType/>
      </UserInfo>
      <UserInfo>
        <DisplayName>Long, Brad</DisplayName>
        <AccountId>105</AccountId>
        <AccountType/>
      </UserInfo>
      <UserInfo>
        <DisplayName>Gypalo, Dessa M.</DisplayName>
        <AccountId>109</AccountId>
        <AccountType/>
      </UserInfo>
      <UserInfo>
        <DisplayName>Reynolds, Mary</DisplayName>
        <AccountId>19</AccountId>
        <AccountType/>
      </UserInfo>
      <UserInfo>
        <DisplayName>Haukap, Dean</DisplayName>
        <AccountId>56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1A721B8-D6A1-4ABF-9EA8-3852B4669D33}">
  <ds:schemaRefs>
    <ds:schemaRef ds:uri="http://schemas.microsoft.com/sharepoint/v3/contenttype/forms"/>
  </ds:schemaRefs>
</ds:datastoreItem>
</file>

<file path=customXml/itemProps2.xml><?xml version="1.0" encoding="utf-8"?>
<ds:datastoreItem xmlns:ds="http://schemas.openxmlformats.org/officeDocument/2006/customXml" ds:itemID="{7D4EBDE2-95AA-4222-A825-13ECDA871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9209366-7072-47dc-8038-fb9503242066"/>
    <ds:schemaRef ds:uri="f0f54a16-4527-434a-bd40-c815bac42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DF9625-D9A0-4673-A515-EDE498D1953D}">
  <ds:schemaRefs>
    <ds:schemaRef ds:uri="15737182-2617-418f-91b8-76815f3328f5"/>
    <ds:schemaRef ds:uri="http://purl.org/dc/elements/1.1/"/>
    <ds:schemaRef ds:uri="http://schemas.microsoft.com/office/2006/metadata/properties"/>
    <ds:schemaRef ds:uri="http://purl.org/dc/terms/"/>
    <ds:schemaRef ds:uri="d088fd04-388b-46d7-a60d-4dfc45fd906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f0f54a16-4527-434a-bd40-c815bac42bd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1028</TotalTime>
  <Words>989</Words>
  <Application>Microsoft Office PowerPoint</Application>
  <PresentationFormat>Widescreen</PresentationFormat>
  <Paragraphs>101</Paragraphs>
  <Slides>13</Slides>
  <Notes>3</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13</vt:i4>
      </vt:variant>
    </vt:vector>
  </HeadingPairs>
  <TitlesOfParts>
    <vt:vector size="31" baseType="lpstr">
      <vt:lpstr>Arial</vt:lpstr>
      <vt:lpstr>Calibri</vt:lpstr>
      <vt:lpstr>Calibri Light</vt:lpstr>
      <vt:lpstr>Candara</vt:lpstr>
      <vt:lpstr>Gill Sans MT</vt:lpstr>
      <vt:lpstr>Open Sans</vt:lpstr>
      <vt:lpstr>Salesforce Sans</vt:lpstr>
      <vt:lpstr>Wingdings</vt:lpstr>
      <vt:lpstr>Wingdings 2</vt:lpstr>
      <vt:lpstr>Dividend</vt:lpstr>
      <vt:lpstr>23_State of Illinois_CF_DG0833</vt:lpstr>
      <vt:lpstr>31_State of Illinois_CF_DG0833</vt:lpstr>
      <vt:lpstr>25_State of Illinois_CF_DG0833</vt:lpstr>
      <vt:lpstr>1_Firm Format - English (US)</vt:lpstr>
      <vt:lpstr>24_State of Illinois_CF_DG0833</vt:lpstr>
      <vt:lpstr>1_Dividend</vt:lpstr>
      <vt:lpstr>1_Retrospect</vt:lpstr>
      <vt:lpstr>think-cell Slide</vt:lpstr>
      <vt:lpstr>We Will begin Shortly. </vt:lpstr>
      <vt:lpstr>WELCOME</vt:lpstr>
      <vt:lpstr>AGENDA</vt:lpstr>
      <vt:lpstr>PowerPoint Presentation</vt:lpstr>
      <vt:lpstr>BidBuy Attachments </vt:lpstr>
      <vt:lpstr>PowerPoint Presentation</vt:lpstr>
      <vt:lpstr>PowerPoint Presentation</vt:lpstr>
      <vt:lpstr>Required documents  (continued)</vt:lpstr>
      <vt:lpstr>Diversity Contract Monitoring System (DCMS)  &amp;  Compliance Resources</vt:lpstr>
      <vt:lpstr>PowerPoint Presentation</vt:lpstr>
      <vt:lpstr>Important Dates</vt:lpstr>
      <vt:lpstr>Thank you.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Procurement training                   session #1</dc:title>
  <dc:creator>Bolinger, Valerie</dc:creator>
  <cp:lastModifiedBy>Kelleher, Patrick</cp:lastModifiedBy>
  <cp:revision>102</cp:revision>
  <cp:lastPrinted>2022-09-29T13:06:34Z</cp:lastPrinted>
  <dcterms:created xsi:type="dcterms:W3CDTF">2021-12-01T22:59:44Z</dcterms:created>
  <dcterms:modified xsi:type="dcterms:W3CDTF">2026-03-26T19:00:04Z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0x010100425AE17E126459458112D206660BDF83</vt:lpwstr>
  </property>
  <property fmtid="{D5CDD505-2E9C-101B-9397-08002B2CF9AE}" pid="3" name="MediaServiceImageTags">
    <vt:lpwstr/>
  </property>
</Properties>
</file>